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2" r:id="rId3"/>
    <p:sldId id="273" r:id="rId4"/>
    <p:sldId id="274" r:id="rId5"/>
    <p:sldId id="257" r:id="rId6"/>
    <p:sldId id="256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61" autoAdjust="0"/>
    <p:restoredTop sz="94660"/>
  </p:normalViewPr>
  <p:slideViewPr>
    <p:cSldViewPr snapToGrid="0">
      <p:cViewPr varScale="1">
        <p:scale>
          <a:sx n="70" d="100"/>
          <a:sy n="70" d="100"/>
        </p:scale>
        <p:origin x="8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51B877-7BA1-495A-AEBC-578C969CF0B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705DC0D-20BD-4176-9C2A-86559C26A44B}">
      <dgm:prSet phldrT="[Text]" custT="1"/>
      <dgm:spPr/>
      <dgm:t>
        <a:bodyPr/>
        <a:lstStyle/>
        <a:p>
          <a:r>
            <a:rPr lang="en-US" sz="2800" dirty="0" err="1"/>
            <a:t>Indikator</a:t>
          </a:r>
          <a:r>
            <a:rPr lang="en-US" sz="2800" dirty="0"/>
            <a:t> </a:t>
          </a:r>
          <a:r>
            <a:rPr lang="en-US" sz="2800" dirty="0" err="1"/>
            <a:t>Keberhasilan</a:t>
          </a:r>
          <a:endParaRPr lang="en-ID" sz="2800" dirty="0"/>
        </a:p>
      </dgm:t>
    </dgm:pt>
    <dgm:pt modelId="{0876762A-B612-4BB9-90EC-F68295EC9FA4}" type="parTrans" cxnId="{CFCAAAD9-C4FA-41DD-B9C5-9E307B1DB35C}">
      <dgm:prSet/>
      <dgm:spPr/>
      <dgm:t>
        <a:bodyPr/>
        <a:lstStyle/>
        <a:p>
          <a:endParaRPr lang="en-ID" sz="2800"/>
        </a:p>
      </dgm:t>
    </dgm:pt>
    <dgm:pt modelId="{CD1445B0-BA1C-48F3-81F7-ED4EA88E7814}" type="sibTrans" cxnId="{CFCAAAD9-C4FA-41DD-B9C5-9E307B1DB35C}">
      <dgm:prSet/>
      <dgm:spPr/>
      <dgm:t>
        <a:bodyPr/>
        <a:lstStyle/>
        <a:p>
          <a:endParaRPr lang="en-ID" sz="2800"/>
        </a:p>
      </dgm:t>
    </dgm:pt>
    <dgm:pt modelId="{02B1A000-6C47-42C6-8D9B-356E6C02A234}">
      <dgm:prSet phldrT="[Text]" custT="1"/>
      <dgm:spPr/>
      <dgm:t>
        <a:bodyPr/>
        <a:lstStyle/>
        <a:p>
          <a:r>
            <a:rPr lang="id-ID" sz="2400" dirty="0"/>
            <a:t>membuat rekaman perpindahan internal bahan nuklir (IMT) dengan benar;</a:t>
          </a:r>
          <a:endParaRPr lang="en-ID" sz="2400" dirty="0"/>
        </a:p>
      </dgm:t>
    </dgm:pt>
    <dgm:pt modelId="{C7B8318A-B74D-4C49-98AE-96E8DD7CD944}" type="parTrans" cxnId="{BA6ABEF4-7CE5-48A9-A568-6ECE6FA9C2DC}">
      <dgm:prSet/>
      <dgm:spPr/>
      <dgm:t>
        <a:bodyPr/>
        <a:lstStyle/>
        <a:p>
          <a:endParaRPr lang="en-ID" sz="2800"/>
        </a:p>
      </dgm:t>
    </dgm:pt>
    <dgm:pt modelId="{A471E6B8-7CF2-444C-A09D-6C2739724564}" type="sibTrans" cxnId="{BA6ABEF4-7CE5-48A9-A568-6ECE6FA9C2DC}">
      <dgm:prSet/>
      <dgm:spPr/>
      <dgm:t>
        <a:bodyPr/>
        <a:lstStyle/>
        <a:p>
          <a:endParaRPr lang="en-ID" sz="2800"/>
        </a:p>
      </dgm:t>
    </dgm:pt>
    <dgm:pt modelId="{E81E399E-D1A7-4667-82A1-24CE0F9FAF7A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/>
            <a:t>membuat rekaman perpindahan eksternal bahan nuklir (ICD-MT) dengan benar;</a:t>
          </a:r>
          <a:endParaRPr lang="en-ID"/>
        </a:p>
      </dgm:t>
    </dgm:pt>
    <dgm:pt modelId="{2B082FC5-4A15-46D7-BE02-38D1A72D1F5E}" type="parTrans" cxnId="{1A1F06BF-49AF-4F17-89C5-2CA467828083}">
      <dgm:prSet/>
      <dgm:spPr/>
      <dgm:t>
        <a:bodyPr/>
        <a:lstStyle/>
        <a:p>
          <a:endParaRPr lang="en-ID"/>
        </a:p>
      </dgm:t>
    </dgm:pt>
    <dgm:pt modelId="{68324296-AE72-4207-83F5-379565C1662D}" type="sibTrans" cxnId="{1A1F06BF-49AF-4F17-89C5-2CA467828083}">
      <dgm:prSet/>
      <dgm:spPr/>
      <dgm:t>
        <a:bodyPr/>
        <a:lstStyle/>
        <a:p>
          <a:endParaRPr lang="en-ID"/>
        </a:p>
      </dgm:t>
    </dgm:pt>
    <dgm:pt modelId="{12E05402-2B73-481D-814D-FBE2906EB0E6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 dirty="0"/>
            <a:t>memperbarui PIIL dengan benar;</a:t>
          </a:r>
          <a:endParaRPr lang="en-ID" dirty="0"/>
        </a:p>
      </dgm:t>
    </dgm:pt>
    <dgm:pt modelId="{5A420B0F-2AB7-483E-8C88-8B9C5E0750CF}" type="parTrans" cxnId="{D5D901BA-75B1-4ACA-BE49-C7A8B554358F}">
      <dgm:prSet/>
      <dgm:spPr/>
      <dgm:t>
        <a:bodyPr/>
        <a:lstStyle/>
        <a:p>
          <a:endParaRPr lang="en-ID"/>
        </a:p>
      </dgm:t>
    </dgm:pt>
    <dgm:pt modelId="{E5D7D74B-02F6-4CD3-B7B1-A975EF76F6CC}" type="sibTrans" cxnId="{D5D901BA-75B1-4ACA-BE49-C7A8B554358F}">
      <dgm:prSet/>
      <dgm:spPr/>
      <dgm:t>
        <a:bodyPr/>
        <a:lstStyle/>
        <a:p>
          <a:endParaRPr lang="en-ID"/>
        </a:p>
      </dgm:t>
    </dgm:pt>
    <dgm:pt modelId="{AB550FA4-018D-47AE-BD18-C428112F8637}" type="pres">
      <dgm:prSet presAssocID="{2C51B877-7BA1-495A-AEBC-578C969CF0B7}" presName="vert0" presStyleCnt="0">
        <dgm:presLayoutVars>
          <dgm:dir/>
          <dgm:animOne val="branch"/>
          <dgm:animLvl val="lvl"/>
        </dgm:presLayoutVars>
      </dgm:prSet>
      <dgm:spPr/>
    </dgm:pt>
    <dgm:pt modelId="{8E5B4E78-620D-4E1F-BE8F-1471AF828FB5}" type="pres">
      <dgm:prSet presAssocID="{D705DC0D-20BD-4176-9C2A-86559C26A44B}" presName="thickLine" presStyleLbl="alignNode1" presStyleIdx="0" presStyleCnt="1"/>
      <dgm:spPr/>
    </dgm:pt>
    <dgm:pt modelId="{867A89E0-6D06-490B-8332-485E6A277FD4}" type="pres">
      <dgm:prSet presAssocID="{D705DC0D-20BD-4176-9C2A-86559C26A44B}" presName="horz1" presStyleCnt="0"/>
      <dgm:spPr/>
    </dgm:pt>
    <dgm:pt modelId="{66C35017-C3AB-4E87-A0FA-432BDD3789E4}" type="pres">
      <dgm:prSet presAssocID="{D705DC0D-20BD-4176-9C2A-86559C26A44B}" presName="tx1" presStyleLbl="revTx" presStyleIdx="0" presStyleCnt="4"/>
      <dgm:spPr/>
    </dgm:pt>
    <dgm:pt modelId="{1B837594-F62E-4331-B73F-E30461E9097F}" type="pres">
      <dgm:prSet presAssocID="{D705DC0D-20BD-4176-9C2A-86559C26A44B}" presName="vert1" presStyleCnt="0"/>
      <dgm:spPr/>
    </dgm:pt>
    <dgm:pt modelId="{789151E8-BE56-41CB-8200-9EF1D89B5769}" type="pres">
      <dgm:prSet presAssocID="{02B1A000-6C47-42C6-8D9B-356E6C02A234}" presName="vertSpace2a" presStyleCnt="0"/>
      <dgm:spPr/>
    </dgm:pt>
    <dgm:pt modelId="{2C95EC88-6B75-43C9-BCBB-81C7DEB680B4}" type="pres">
      <dgm:prSet presAssocID="{02B1A000-6C47-42C6-8D9B-356E6C02A234}" presName="horz2" presStyleCnt="0"/>
      <dgm:spPr/>
    </dgm:pt>
    <dgm:pt modelId="{F832C1BA-53BE-4FC1-AEC1-8416AC63028A}" type="pres">
      <dgm:prSet presAssocID="{02B1A000-6C47-42C6-8D9B-356E6C02A234}" presName="horzSpace2" presStyleCnt="0"/>
      <dgm:spPr/>
    </dgm:pt>
    <dgm:pt modelId="{3AC6D70A-2F12-474D-8CE7-47B53771C646}" type="pres">
      <dgm:prSet presAssocID="{02B1A000-6C47-42C6-8D9B-356E6C02A234}" presName="tx2" presStyleLbl="revTx" presStyleIdx="1" presStyleCnt="4"/>
      <dgm:spPr/>
    </dgm:pt>
    <dgm:pt modelId="{E67C739F-246C-4ED3-B578-15A42B9C0C15}" type="pres">
      <dgm:prSet presAssocID="{02B1A000-6C47-42C6-8D9B-356E6C02A234}" presName="vert2" presStyleCnt="0"/>
      <dgm:spPr/>
    </dgm:pt>
    <dgm:pt modelId="{4B369090-00A5-41DF-B565-DBB76C0D842B}" type="pres">
      <dgm:prSet presAssocID="{02B1A000-6C47-42C6-8D9B-356E6C02A234}" presName="thinLine2b" presStyleLbl="callout" presStyleIdx="0" presStyleCnt="3"/>
      <dgm:spPr/>
    </dgm:pt>
    <dgm:pt modelId="{398C405B-E035-4D67-A03B-AE95186175D2}" type="pres">
      <dgm:prSet presAssocID="{02B1A000-6C47-42C6-8D9B-356E6C02A234}" presName="vertSpace2b" presStyleCnt="0"/>
      <dgm:spPr/>
    </dgm:pt>
    <dgm:pt modelId="{1E2BD138-53B4-4A64-8F66-57E83CDF79E7}" type="pres">
      <dgm:prSet presAssocID="{E81E399E-D1A7-4667-82A1-24CE0F9FAF7A}" presName="horz2" presStyleCnt="0"/>
      <dgm:spPr/>
    </dgm:pt>
    <dgm:pt modelId="{8C5CEB2F-2BF8-4843-BE9D-2C01F62BADE5}" type="pres">
      <dgm:prSet presAssocID="{E81E399E-D1A7-4667-82A1-24CE0F9FAF7A}" presName="horzSpace2" presStyleCnt="0"/>
      <dgm:spPr/>
    </dgm:pt>
    <dgm:pt modelId="{2676F22D-DC1A-481C-8F92-DADA23C8BA11}" type="pres">
      <dgm:prSet presAssocID="{E81E399E-D1A7-4667-82A1-24CE0F9FAF7A}" presName="tx2" presStyleLbl="revTx" presStyleIdx="2" presStyleCnt="4"/>
      <dgm:spPr/>
    </dgm:pt>
    <dgm:pt modelId="{EB2084EA-2380-43DB-B696-E1D6F201474E}" type="pres">
      <dgm:prSet presAssocID="{E81E399E-D1A7-4667-82A1-24CE0F9FAF7A}" presName="vert2" presStyleCnt="0"/>
      <dgm:spPr/>
    </dgm:pt>
    <dgm:pt modelId="{3EA271BB-3175-48C9-974D-567C2C1A2C39}" type="pres">
      <dgm:prSet presAssocID="{E81E399E-D1A7-4667-82A1-24CE0F9FAF7A}" presName="thinLine2b" presStyleLbl="callout" presStyleIdx="1" presStyleCnt="3"/>
      <dgm:spPr/>
    </dgm:pt>
    <dgm:pt modelId="{C4F004E8-6513-4634-A0FF-BA1AFE895045}" type="pres">
      <dgm:prSet presAssocID="{E81E399E-D1A7-4667-82A1-24CE0F9FAF7A}" presName="vertSpace2b" presStyleCnt="0"/>
      <dgm:spPr/>
    </dgm:pt>
    <dgm:pt modelId="{586BF0B9-5B3A-4177-A801-E4534B8361F0}" type="pres">
      <dgm:prSet presAssocID="{12E05402-2B73-481D-814D-FBE2906EB0E6}" presName="horz2" presStyleCnt="0"/>
      <dgm:spPr/>
    </dgm:pt>
    <dgm:pt modelId="{0730E5E3-83E4-485B-A0C3-E03B9E8D90A2}" type="pres">
      <dgm:prSet presAssocID="{12E05402-2B73-481D-814D-FBE2906EB0E6}" presName="horzSpace2" presStyleCnt="0"/>
      <dgm:spPr/>
    </dgm:pt>
    <dgm:pt modelId="{5D3788C0-0C06-47A2-B281-A5028C100B28}" type="pres">
      <dgm:prSet presAssocID="{12E05402-2B73-481D-814D-FBE2906EB0E6}" presName="tx2" presStyleLbl="revTx" presStyleIdx="3" presStyleCnt="4"/>
      <dgm:spPr/>
    </dgm:pt>
    <dgm:pt modelId="{E0445E41-435C-4B6B-AFA0-094D41F10D7F}" type="pres">
      <dgm:prSet presAssocID="{12E05402-2B73-481D-814D-FBE2906EB0E6}" presName="vert2" presStyleCnt="0"/>
      <dgm:spPr/>
    </dgm:pt>
    <dgm:pt modelId="{D30D8E12-DA0F-4E12-86CA-E4B4095ED07E}" type="pres">
      <dgm:prSet presAssocID="{12E05402-2B73-481D-814D-FBE2906EB0E6}" presName="thinLine2b" presStyleLbl="callout" presStyleIdx="2" presStyleCnt="3"/>
      <dgm:spPr/>
    </dgm:pt>
    <dgm:pt modelId="{F64D2B72-29A7-4744-BF4B-E433F2980150}" type="pres">
      <dgm:prSet presAssocID="{12E05402-2B73-481D-814D-FBE2906EB0E6}" presName="vertSpace2b" presStyleCnt="0"/>
      <dgm:spPr/>
    </dgm:pt>
  </dgm:ptLst>
  <dgm:cxnLst>
    <dgm:cxn modelId="{8A7ED22C-2468-48E3-B3DE-FACDAFD88BB1}" type="presOf" srcId="{12E05402-2B73-481D-814D-FBE2906EB0E6}" destId="{5D3788C0-0C06-47A2-B281-A5028C100B28}" srcOrd="0" destOrd="0" presId="urn:microsoft.com/office/officeart/2008/layout/LinedList"/>
    <dgm:cxn modelId="{333E8C50-0F72-4D04-856B-A510698A933B}" type="presOf" srcId="{D705DC0D-20BD-4176-9C2A-86559C26A44B}" destId="{66C35017-C3AB-4E87-A0FA-432BDD3789E4}" srcOrd="0" destOrd="0" presId="urn:microsoft.com/office/officeart/2008/layout/LinedList"/>
    <dgm:cxn modelId="{A1AFFCB1-6A3A-4EFA-99D2-ED925B7FB825}" type="presOf" srcId="{2C51B877-7BA1-495A-AEBC-578C969CF0B7}" destId="{AB550FA4-018D-47AE-BD18-C428112F8637}" srcOrd="0" destOrd="0" presId="urn:microsoft.com/office/officeart/2008/layout/LinedList"/>
    <dgm:cxn modelId="{D5D901BA-75B1-4ACA-BE49-C7A8B554358F}" srcId="{D705DC0D-20BD-4176-9C2A-86559C26A44B}" destId="{12E05402-2B73-481D-814D-FBE2906EB0E6}" srcOrd="2" destOrd="0" parTransId="{5A420B0F-2AB7-483E-8C88-8B9C5E0750CF}" sibTransId="{E5D7D74B-02F6-4CD3-B7B1-A975EF76F6CC}"/>
    <dgm:cxn modelId="{1A1F06BF-49AF-4F17-89C5-2CA467828083}" srcId="{D705DC0D-20BD-4176-9C2A-86559C26A44B}" destId="{E81E399E-D1A7-4667-82A1-24CE0F9FAF7A}" srcOrd="1" destOrd="0" parTransId="{2B082FC5-4A15-46D7-BE02-38D1A72D1F5E}" sibTransId="{68324296-AE72-4207-83F5-379565C1662D}"/>
    <dgm:cxn modelId="{CFCAAAD9-C4FA-41DD-B9C5-9E307B1DB35C}" srcId="{2C51B877-7BA1-495A-AEBC-578C969CF0B7}" destId="{D705DC0D-20BD-4176-9C2A-86559C26A44B}" srcOrd="0" destOrd="0" parTransId="{0876762A-B612-4BB9-90EC-F68295EC9FA4}" sibTransId="{CD1445B0-BA1C-48F3-81F7-ED4EA88E7814}"/>
    <dgm:cxn modelId="{9E2678DA-557B-4721-BFBB-F2471834310B}" type="presOf" srcId="{E81E399E-D1A7-4667-82A1-24CE0F9FAF7A}" destId="{2676F22D-DC1A-481C-8F92-DADA23C8BA11}" srcOrd="0" destOrd="0" presId="urn:microsoft.com/office/officeart/2008/layout/LinedList"/>
    <dgm:cxn modelId="{899C03EE-72B4-4DA9-BB1F-8817065E1ABA}" type="presOf" srcId="{02B1A000-6C47-42C6-8D9B-356E6C02A234}" destId="{3AC6D70A-2F12-474D-8CE7-47B53771C646}" srcOrd="0" destOrd="0" presId="urn:microsoft.com/office/officeart/2008/layout/LinedList"/>
    <dgm:cxn modelId="{BA6ABEF4-7CE5-48A9-A568-6ECE6FA9C2DC}" srcId="{D705DC0D-20BD-4176-9C2A-86559C26A44B}" destId="{02B1A000-6C47-42C6-8D9B-356E6C02A234}" srcOrd="0" destOrd="0" parTransId="{C7B8318A-B74D-4C49-98AE-96E8DD7CD944}" sibTransId="{A471E6B8-7CF2-444C-A09D-6C2739724564}"/>
    <dgm:cxn modelId="{C2CF06AF-041C-4142-A935-473BE38C8C21}" type="presParOf" srcId="{AB550FA4-018D-47AE-BD18-C428112F8637}" destId="{8E5B4E78-620D-4E1F-BE8F-1471AF828FB5}" srcOrd="0" destOrd="0" presId="urn:microsoft.com/office/officeart/2008/layout/LinedList"/>
    <dgm:cxn modelId="{1374CC2E-E559-43BE-B0DD-CB2099724AF3}" type="presParOf" srcId="{AB550FA4-018D-47AE-BD18-C428112F8637}" destId="{867A89E0-6D06-490B-8332-485E6A277FD4}" srcOrd="1" destOrd="0" presId="urn:microsoft.com/office/officeart/2008/layout/LinedList"/>
    <dgm:cxn modelId="{F9B14D4E-CC07-475B-89A0-337275B0434E}" type="presParOf" srcId="{867A89E0-6D06-490B-8332-485E6A277FD4}" destId="{66C35017-C3AB-4E87-A0FA-432BDD3789E4}" srcOrd="0" destOrd="0" presId="urn:microsoft.com/office/officeart/2008/layout/LinedList"/>
    <dgm:cxn modelId="{C9FB5DAF-9EE2-46FE-92B7-732C0C6CA296}" type="presParOf" srcId="{867A89E0-6D06-490B-8332-485E6A277FD4}" destId="{1B837594-F62E-4331-B73F-E30461E9097F}" srcOrd="1" destOrd="0" presId="urn:microsoft.com/office/officeart/2008/layout/LinedList"/>
    <dgm:cxn modelId="{C8A6345D-BAD6-4C7C-9740-8CE77F859A59}" type="presParOf" srcId="{1B837594-F62E-4331-B73F-E30461E9097F}" destId="{789151E8-BE56-41CB-8200-9EF1D89B5769}" srcOrd="0" destOrd="0" presId="urn:microsoft.com/office/officeart/2008/layout/LinedList"/>
    <dgm:cxn modelId="{12E2E5C9-D694-4D75-8AD4-B1A0B06C3279}" type="presParOf" srcId="{1B837594-F62E-4331-B73F-E30461E9097F}" destId="{2C95EC88-6B75-43C9-BCBB-81C7DEB680B4}" srcOrd="1" destOrd="0" presId="urn:microsoft.com/office/officeart/2008/layout/LinedList"/>
    <dgm:cxn modelId="{EF1B0C21-690B-44E3-8D43-41B9A1473DE1}" type="presParOf" srcId="{2C95EC88-6B75-43C9-BCBB-81C7DEB680B4}" destId="{F832C1BA-53BE-4FC1-AEC1-8416AC63028A}" srcOrd="0" destOrd="0" presId="urn:microsoft.com/office/officeart/2008/layout/LinedList"/>
    <dgm:cxn modelId="{6B9F5B0E-3BAB-44E0-BC72-59F439D5D267}" type="presParOf" srcId="{2C95EC88-6B75-43C9-BCBB-81C7DEB680B4}" destId="{3AC6D70A-2F12-474D-8CE7-47B53771C646}" srcOrd="1" destOrd="0" presId="urn:microsoft.com/office/officeart/2008/layout/LinedList"/>
    <dgm:cxn modelId="{F0EFEFBD-2543-4AF0-A49F-56896ECC5A3D}" type="presParOf" srcId="{2C95EC88-6B75-43C9-BCBB-81C7DEB680B4}" destId="{E67C739F-246C-4ED3-B578-15A42B9C0C15}" srcOrd="2" destOrd="0" presId="urn:microsoft.com/office/officeart/2008/layout/LinedList"/>
    <dgm:cxn modelId="{0A0CCF87-C297-488B-95F5-C7EC5F39274B}" type="presParOf" srcId="{1B837594-F62E-4331-B73F-E30461E9097F}" destId="{4B369090-00A5-41DF-B565-DBB76C0D842B}" srcOrd="2" destOrd="0" presId="urn:microsoft.com/office/officeart/2008/layout/LinedList"/>
    <dgm:cxn modelId="{ED06F5BD-0AD3-41B2-B59D-1D876A1257F7}" type="presParOf" srcId="{1B837594-F62E-4331-B73F-E30461E9097F}" destId="{398C405B-E035-4D67-A03B-AE95186175D2}" srcOrd="3" destOrd="0" presId="urn:microsoft.com/office/officeart/2008/layout/LinedList"/>
    <dgm:cxn modelId="{B590C30D-CC9D-4A99-9D0C-FD876F8CA60E}" type="presParOf" srcId="{1B837594-F62E-4331-B73F-E30461E9097F}" destId="{1E2BD138-53B4-4A64-8F66-57E83CDF79E7}" srcOrd="4" destOrd="0" presId="urn:microsoft.com/office/officeart/2008/layout/LinedList"/>
    <dgm:cxn modelId="{1DC6F2ED-6FA5-40FA-9B8B-356B545FF938}" type="presParOf" srcId="{1E2BD138-53B4-4A64-8F66-57E83CDF79E7}" destId="{8C5CEB2F-2BF8-4843-BE9D-2C01F62BADE5}" srcOrd="0" destOrd="0" presId="urn:microsoft.com/office/officeart/2008/layout/LinedList"/>
    <dgm:cxn modelId="{77AB3406-140E-4747-9D24-AA6CD4DC89A5}" type="presParOf" srcId="{1E2BD138-53B4-4A64-8F66-57E83CDF79E7}" destId="{2676F22D-DC1A-481C-8F92-DADA23C8BA11}" srcOrd="1" destOrd="0" presId="urn:microsoft.com/office/officeart/2008/layout/LinedList"/>
    <dgm:cxn modelId="{9D7879F6-C5F6-4A17-B364-F42C5BB2EEDD}" type="presParOf" srcId="{1E2BD138-53B4-4A64-8F66-57E83CDF79E7}" destId="{EB2084EA-2380-43DB-B696-E1D6F201474E}" srcOrd="2" destOrd="0" presId="urn:microsoft.com/office/officeart/2008/layout/LinedList"/>
    <dgm:cxn modelId="{48FC896F-E43B-4F11-BEC0-0E7B33C245C4}" type="presParOf" srcId="{1B837594-F62E-4331-B73F-E30461E9097F}" destId="{3EA271BB-3175-48C9-974D-567C2C1A2C39}" srcOrd="5" destOrd="0" presId="urn:microsoft.com/office/officeart/2008/layout/LinedList"/>
    <dgm:cxn modelId="{0EA6A1DB-F5CF-413D-A160-A96E0122CD3B}" type="presParOf" srcId="{1B837594-F62E-4331-B73F-E30461E9097F}" destId="{C4F004E8-6513-4634-A0FF-BA1AFE895045}" srcOrd="6" destOrd="0" presId="urn:microsoft.com/office/officeart/2008/layout/LinedList"/>
    <dgm:cxn modelId="{3F174859-0EAA-4A80-92A7-F1F28D3C19B3}" type="presParOf" srcId="{1B837594-F62E-4331-B73F-E30461E9097F}" destId="{586BF0B9-5B3A-4177-A801-E4534B8361F0}" srcOrd="7" destOrd="0" presId="urn:microsoft.com/office/officeart/2008/layout/LinedList"/>
    <dgm:cxn modelId="{5441A3D4-B32F-4BB9-AF9C-19A99718F9B6}" type="presParOf" srcId="{586BF0B9-5B3A-4177-A801-E4534B8361F0}" destId="{0730E5E3-83E4-485B-A0C3-E03B9E8D90A2}" srcOrd="0" destOrd="0" presId="urn:microsoft.com/office/officeart/2008/layout/LinedList"/>
    <dgm:cxn modelId="{DF651C47-3E3F-4D35-A404-EF17755A1431}" type="presParOf" srcId="{586BF0B9-5B3A-4177-A801-E4534B8361F0}" destId="{5D3788C0-0C06-47A2-B281-A5028C100B28}" srcOrd="1" destOrd="0" presId="urn:microsoft.com/office/officeart/2008/layout/LinedList"/>
    <dgm:cxn modelId="{FC67B47A-9BAC-46A1-9D39-E7B0791F34D3}" type="presParOf" srcId="{586BF0B9-5B3A-4177-A801-E4534B8361F0}" destId="{E0445E41-435C-4B6B-AFA0-094D41F10D7F}" srcOrd="2" destOrd="0" presId="urn:microsoft.com/office/officeart/2008/layout/LinedList"/>
    <dgm:cxn modelId="{E37CA9DA-A072-4152-8B8D-5207FCE6EB1A}" type="presParOf" srcId="{1B837594-F62E-4331-B73F-E30461E9097F}" destId="{D30D8E12-DA0F-4E12-86CA-E4B4095ED07E}" srcOrd="8" destOrd="0" presId="urn:microsoft.com/office/officeart/2008/layout/LinedList"/>
    <dgm:cxn modelId="{55AEF5DF-16FC-48E7-8CE1-9E9C79AAC582}" type="presParOf" srcId="{1B837594-F62E-4331-B73F-E30461E9097F}" destId="{F64D2B72-29A7-4744-BF4B-E433F2980150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51B877-7BA1-495A-AEBC-578C969CF0B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705DC0D-20BD-4176-9C2A-86559C26A44B}">
      <dgm:prSet phldrT="[Text]" custT="1"/>
      <dgm:spPr/>
      <dgm:t>
        <a:bodyPr/>
        <a:lstStyle/>
        <a:p>
          <a:r>
            <a:rPr lang="en-US" sz="2800" dirty="0" err="1"/>
            <a:t>Indikator</a:t>
          </a:r>
          <a:r>
            <a:rPr lang="en-US" sz="2800" dirty="0"/>
            <a:t> </a:t>
          </a:r>
          <a:r>
            <a:rPr lang="en-US" sz="2800" dirty="0" err="1"/>
            <a:t>Keberhasilan</a:t>
          </a:r>
          <a:endParaRPr lang="en-ID" sz="2800" dirty="0"/>
        </a:p>
      </dgm:t>
    </dgm:pt>
    <dgm:pt modelId="{0876762A-B612-4BB9-90EC-F68295EC9FA4}" type="parTrans" cxnId="{CFCAAAD9-C4FA-41DD-B9C5-9E307B1DB35C}">
      <dgm:prSet/>
      <dgm:spPr/>
      <dgm:t>
        <a:bodyPr/>
        <a:lstStyle/>
        <a:p>
          <a:endParaRPr lang="en-ID" sz="2800"/>
        </a:p>
      </dgm:t>
    </dgm:pt>
    <dgm:pt modelId="{CD1445B0-BA1C-48F3-81F7-ED4EA88E7814}" type="sibTrans" cxnId="{CFCAAAD9-C4FA-41DD-B9C5-9E307B1DB35C}">
      <dgm:prSet/>
      <dgm:spPr/>
      <dgm:t>
        <a:bodyPr/>
        <a:lstStyle/>
        <a:p>
          <a:endParaRPr lang="en-ID" sz="2800"/>
        </a:p>
      </dgm:t>
    </dgm:pt>
    <dgm:pt modelId="{02B1A000-6C47-42C6-8D9B-356E6C02A234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 sz="3200" dirty="0"/>
            <a:t>membuat SL dengan baik</a:t>
          </a:r>
          <a:r>
            <a:rPr lang="id-ID" sz="2800" dirty="0"/>
            <a:t>;</a:t>
          </a:r>
          <a:endParaRPr lang="en-ID" sz="2800" dirty="0"/>
        </a:p>
      </dgm:t>
    </dgm:pt>
    <dgm:pt modelId="{C7B8318A-B74D-4C49-98AE-96E8DD7CD944}" type="parTrans" cxnId="{BA6ABEF4-7CE5-48A9-A568-6ECE6FA9C2DC}">
      <dgm:prSet/>
      <dgm:spPr/>
      <dgm:t>
        <a:bodyPr/>
        <a:lstStyle/>
        <a:p>
          <a:endParaRPr lang="en-ID" sz="2800"/>
        </a:p>
      </dgm:t>
    </dgm:pt>
    <dgm:pt modelId="{A471E6B8-7CF2-444C-A09D-6C2739724564}" type="sibTrans" cxnId="{BA6ABEF4-7CE5-48A9-A568-6ECE6FA9C2DC}">
      <dgm:prSet/>
      <dgm:spPr/>
      <dgm:t>
        <a:bodyPr/>
        <a:lstStyle/>
        <a:p>
          <a:endParaRPr lang="en-ID" sz="2800"/>
        </a:p>
      </dgm:t>
    </dgm:pt>
    <dgm:pt modelId="{64CB6228-1F0E-468D-89AC-2AF939183C2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 dirty="0"/>
            <a:t>membuat GL dengan baik;</a:t>
          </a:r>
          <a:endParaRPr lang="en-ID" dirty="0"/>
        </a:p>
      </dgm:t>
    </dgm:pt>
    <dgm:pt modelId="{71B7043B-C798-4A1A-BA46-9C2533BD3DC5}" type="parTrans" cxnId="{2EEA517E-EDB7-41CD-BDEA-9091DBF7EFA2}">
      <dgm:prSet/>
      <dgm:spPr/>
      <dgm:t>
        <a:bodyPr/>
        <a:lstStyle/>
        <a:p>
          <a:endParaRPr lang="en-ID"/>
        </a:p>
      </dgm:t>
    </dgm:pt>
    <dgm:pt modelId="{0D6397F2-3EDB-4885-BF1E-2EB6F69A24E6}" type="sibTrans" cxnId="{2EEA517E-EDB7-41CD-BDEA-9091DBF7EFA2}">
      <dgm:prSet/>
      <dgm:spPr/>
      <dgm:t>
        <a:bodyPr/>
        <a:lstStyle/>
        <a:p>
          <a:endParaRPr lang="en-ID"/>
        </a:p>
      </dgm:t>
    </dgm:pt>
    <dgm:pt modelId="{83BEF4A1-055C-489B-838A-5C931A109D4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/>
            <a:t>membuat dan/atau memperbarui PIIL dengan baik;</a:t>
          </a:r>
          <a:endParaRPr lang="en-ID"/>
        </a:p>
      </dgm:t>
    </dgm:pt>
    <dgm:pt modelId="{5D3B6746-2132-49A2-8F68-2ED78B88FEA8}" type="parTrans" cxnId="{3BE66CDD-21AF-44CC-98BD-B3EBBC82A3E4}">
      <dgm:prSet/>
      <dgm:spPr/>
      <dgm:t>
        <a:bodyPr/>
        <a:lstStyle/>
        <a:p>
          <a:endParaRPr lang="en-ID"/>
        </a:p>
      </dgm:t>
    </dgm:pt>
    <dgm:pt modelId="{1574F837-9858-448D-AC57-C05ACBFBAB53}" type="sibTrans" cxnId="{3BE66CDD-21AF-44CC-98BD-B3EBBC82A3E4}">
      <dgm:prSet/>
      <dgm:spPr/>
      <dgm:t>
        <a:bodyPr/>
        <a:lstStyle/>
        <a:p>
          <a:endParaRPr lang="en-ID"/>
        </a:p>
      </dgm:t>
    </dgm:pt>
    <dgm:pt modelId="{AB550FA4-018D-47AE-BD18-C428112F8637}" type="pres">
      <dgm:prSet presAssocID="{2C51B877-7BA1-495A-AEBC-578C969CF0B7}" presName="vert0" presStyleCnt="0">
        <dgm:presLayoutVars>
          <dgm:dir/>
          <dgm:animOne val="branch"/>
          <dgm:animLvl val="lvl"/>
        </dgm:presLayoutVars>
      </dgm:prSet>
      <dgm:spPr/>
    </dgm:pt>
    <dgm:pt modelId="{8E5B4E78-620D-4E1F-BE8F-1471AF828FB5}" type="pres">
      <dgm:prSet presAssocID="{D705DC0D-20BD-4176-9C2A-86559C26A44B}" presName="thickLine" presStyleLbl="alignNode1" presStyleIdx="0" presStyleCnt="1"/>
      <dgm:spPr/>
    </dgm:pt>
    <dgm:pt modelId="{867A89E0-6D06-490B-8332-485E6A277FD4}" type="pres">
      <dgm:prSet presAssocID="{D705DC0D-20BD-4176-9C2A-86559C26A44B}" presName="horz1" presStyleCnt="0"/>
      <dgm:spPr/>
    </dgm:pt>
    <dgm:pt modelId="{66C35017-C3AB-4E87-A0FA-432BDD3789E4}" type="pres">
      <dgm:prSet presAssocID="{D705DC0D-20BD-4176-9C2A-86559C26A44B}" presName="tx1" presStyleLbl="revTx" presStyleIdx="0" presStyleCnt="4"/>
      <dgm:spPr/>
    </dgm:pt>
    <dgm:pt modelId="{1B837594-F62E-4331-B73F-E30461E9097F}" type="pres">
      <dgm:prSet presAssocID="{D705DC0D-20BD-4176-9C2A-86559C26A44B}" presName="vert1" presStyleCnt="0"/>
      <dgm:spPr/>
    </dgm:pt>
    <dgm:pt modelId="{789151E8-BE56-41CB-8200-9EF1D89B5769}" type="pres">
      <dgm:prSet presAssocID="{02B1A000-6C47-42C6-8D9B-356E6C02A234}" presName="vertSpace2a" presStyleCnt="0"/>
      <dgm:spPr/>
    </dgm:pt>
    <dgm:pt modelId="{2C95EC88-6B75-43C9-BCBB-81C7DEB680B4}" type="pres">
      <dgm:prSet presAssocID="{02B1A000-6C47-42C6-8D9B-356E6C02A234}" presName="horz2" presStyleCnt="0"/>
      <dgm:spPr/>
    </dgm:pt>
    <dgm:pt modelId="{F832C1BA-53BE-4FC1-AEC1-8416AC63028A}" type="pres">
      <dgm:prSet presAssocID="{02B1A000-6C47-42C6-8D9B-356E6C02A234}" presName="horzSpace2" presStyleCnt="0"/>
      <dgm:spPr/>
    </dgm:pt>
    <dgm:pt modelId="{3AC6D70A-2F12-474D-8CE7-47B53771C646}" type="pres">
      <dgm:prSet presAssocID="{02B1A000-6C47-42C6-8D9B-356E6C02A234}" presName="tx2" presStyleLbl="revTx" presStyleIdx="1" presStyleCnt="4"/>
      <dgm:spPr/>
    </dgm:pt>
    <dgm:pt modelId="{E67C739F-246C-4ED3-B578-15A42B9C0C15}" type="pres">
      <dgm:prSet presAssocID="{02B1A000-6C47-42C6-8D9B-356E6C02A234}" presName="vert2" presStyleCnt="0"/>
      <dgm:spPr/>
    </dgm:pt>
    <dgm:pt modelId="{4B369090-00A5-41DF-B565-DBB76C0D842B}" type="pres">
      <dgm:prSet presAssocID="{02B1A000-6C47-42C6-8D9B-356E6C02A234}" presName="thinLine2b" presStyleLbl="callout" presStyleIdx="0" presStyleCnt="3"/>
      <dgm:spPr/>
    </dgm:pt>
    <dgm:pt modelId="{398C405B-E035-4D67-A03B-AE95186175D2}" type="pres">
      <dgm:prSet presAssocID="{02B1A000-6C47-42C6-8D9B-356E6C02A234}" presName="vertSpace2b" presStyleCnt="0"/>
      <dgm:spPr/>
    </dgm:pt>
    <dgm:pt modelId="{D2A3C4E7-86C7-459C-BE8D-5BACDF8707ED}" type="pres">
      <dgm:prSet presAssocID="{64CB6228-1F0E-468D-89AC-2AF939183C28}" presName="horz2" presStyleCnt="0"/>
      <dgm:spPr/>
    </dgm:pt>
    <dgm:pt modelId="{DD23CD0E-9833-41B1-9BD8-D1FC6576F0EF}" type="pres">
      <dgm:prSet presAssocID="{64CB6228-1F0E-468D-89AC-2AF939183C28}" presName="horzSpace2" presStyleCnt="0"/>
      <dgm:spPr/>
    </dgm:pt>
    <dgm:pt modelId="{4A8FBD5B-047D-425C-BC8E-3FB886634BD2}" type="pres">
      <dgm:prSet presAssocID="{64CB6228-1F0E-468D-89AC-2AF939183C28}" presName="tx2" presStyleLbl="revTx" presStyleIdx="2" presStyleCnt="4"/>
      <dgm:spPr/>
    </dgm:pt>
    <dgm:pt modelId="{52894D0B-070F-44DB-B550-679ECB116E16}" type="pres">
      <dgm:prSet presAssocID="{64CB6228-1F0E-468D-89AC-2AF939183C28}" presName="vert2" presStyleCnt="0"/>
      <dgm:spPr/>
    </dgm:pt>
    <dgm:pt modelId="{4965D268-41F9-43C0-A38F-6808F0A7CFEE}" type="pres">
      <dgm:prSet presAssocID="{64CB6228-1F0E-468D-89AC-2AF939183C28}" presName="thinLine2b" presStyleLbl="callout" presStyleIdx="1" presStyleCnt="3"/>
      <dgm:spPr/>
    </dgm:pt>
    <dgm:pt modelId="{A95231DD-D524-430E-9E03-2FB853C0C40B}" type="pres">
      <dgm:prSet presAssocID="{64CB6228-1F0E-468D-89AC-2AF939183C28}" presName="vertSpace2b" presStyleCnt="0"/>
      <dgm:spPr/>
    </dgm:pt>
    <dgm:pt modelId="{B5444F67-4913-43A9-A34D-8E40A5D6D51C}" type="pres">
      <dgm:prSet presAssocID="{83BEF4A1-055C-489B-838A-5C931A109D42}" presName="horz2" presStyleCnt="0"/>
      <dgm:spPr/>
    </dgm:pt>
    <dgm:pt modelId="{9B4566BC-C993-47DB-9359-1D09E703CD95}" type="pres">
      <dgm:prSet presAssocID="{83BEF4A1-055C-489B-838A-5C931A109D42}" presName="horzSpace2" presStyleCnt="0"/>
      <dgm:spPr/>
    </dgm:pt>
    <dgm:pt modelId="{8922A18B-F76A-4F7F-92B6-5D8E9D39BAF8}" type="pres">
      <dgm:prSet presAssocID="{83BEF4A1-055C-489B-838A-5C931A109D42}" presName="tx2" presStyleLbl="revTx" presStyleIdx="3" presStyleCnt="4"/>
      <dgm:spPr/>
    </dgm:pt>
    <dgm:pt modelId="{2FFC5C74-376F-4371-96A5-DE85CF01DD83}" type="pres">
      <dgm:prSet presAssocID="{83BEF4A1-055C-489B-838A-5C931A109D42}" presName="vert2" presStyleCnt="0"/>
      <dgm:spPr/>
    </dgm:pt>
    <dgm:pt modelId="{A1A62039-1F49-4E20-90D2-8ED64B10182B}" type="pres">
      <dgm:prSet presAssocID="{83BEF4A1-055C-489B-838A-5C931A109D42}" presName="thinLine2b" presStyleLbl="callout" presStyleIdx="2" presStyleCnt="3"/>
      <dgm:spPr/>
    </dgm:pt>
    <dgm:pt modelId="{6BC4BC53-857F-4B85-9932-8CB17E823255}" type="pres">
      <dgm:prSet presAssocID="{83BEF4A1-055C-489B-838A-5C931A109D42}" presName="vertSpace2b" presStyleCnt="0"/>
      <dgm:spPr/>
    </dgm:pt>
  </dgm:ptLst>
  <dgm:cxnLst>
    <dgm:cxn modelId="{333E8C50-0F72-4D04-856B-A510698A933B}" type="presOf" srcId="{D705DC0D-20BD-4176-9C2A-86559C26A44B}" destId="{66C35017-C3AB-4E87-A0FA-432BDD3789E4}" srcOrd="0" destOrd="0" presId="urn:microsoft.com/office/officeart/2008/layout/LinedList"/>
    <dgm:cxn modelId="{2EEA517E-EDB7-41CD-BDEA-9091DBF7EFA2}" srcId="{D705DC0D-20BD-4176-9C2A-86559C26A44B}" destId="{64CB6228-1F0E-468D-89AC-2AF939183C28}" srcOrd="1" destOrd="0" parTransId="{71B7043B-C798-4A1A-BA46-9C2533BD3DC5}" sibTransId="{0D6397F2-3EDB-4885-BF1E-2EB6F69A24E6}"/>
    <dgm:cxn modelId="{A57D5185-C238-4595-B948-84A74F00E7B1}" type="presOf" srcId="{64CB6228-1F0E-468D-89AC-2AF939183C28}" destId="{4A8FBD5B-047D-425C-BC8E-3FB886634BD2}" srcOrd="0" destOrd="0" presId="urn:microsoft.com/office/officeart/2008/layout/LinedList"/>
    <dgm:cxn modelId="{6386689E-438B-424D-8476-90AB45AFFF4F}" type="presOf" srcId="{83BEF4A1-055C-489B-838A-5C931A109D42}" destId="{8922A18B-F76A-4F7F-92B6-5D8E9D39BAF8}" srcOrd="0" destOrd="0" presId="urn:microsoft.com/office/officeart/2008/layout/LinedList"/>
    <dgm:cxn modelId="{A1AFFCB1-6A3A-4EFA-99D2-ED925B7FB825}" type="presOf" srcId="{2C51B877-7BA1-495A-AEBC-578C969CF0B7}" destId="{AB550FA4-018D-47AE-BD18-C428112F8637}" srcOrd="0" destOrd="0" presId="urn:microsoft.com/office/officeart/2008/layout/LinedList"/>
    <dgm:cxn modelId="{CFCAAAD9-C4FA-41DD-B9C5-9E307B1DB35C}" srcId="{2C51B877-7BA1-495A-AEBC-578C969CF0B7}" destId="{D705DC0D-20BD-4176-9C2A-86559C26A44B}" srcOrd="0" destOrd="0" parTransId="{0876762A-B612-4BB9-90EC-F68295EC9FA4}" sibTransId="{CD1445B0-BA1C-48F3-81F7-ED4EA88E7814}"/>
    <dgm:cxn modelId="{3BE66CDD-21AF-44CC-98BD-B3EBBC82A3E4}" srcId="{D705DC0D-20BD-4176-9C2A-86559C26A44B}" destId="{83BEF4A1-055C-489B-838A-5C931A109D42}" srcOrd="2" destOrd="0" parTransId="{5D3B6746-2132-49A2-8F68-2ED78B88FEA8}" sibTransId="{1574F837-9858-448D-AC57-C05ACBFBAB53}"/>
    <dgm:cxn modelId="{899C03EE-72B4-4DA9-BB1F-8817065E1ABA}" type="presOf" srcId="{02B1A000-6C47-42C6-8D9B-356E6C02A234}" destId="{3AC6D70A-2F12-474D-8CE7-47B53771C646}" srcOrd="0" destOrd="0" presId="urn:microsoft.com/office/officeart/2008/layout/LinedList"/>
    <dgm:cxn modelId="{BA6ABEF4-7CE5-48A9-A568-6ECE6FA9C2DC}" srcId="{D705DC0D-20BD-4176-9C2A-86559C26A44B}" destId="{02B1A000-6C47-42C6-8D9B-356E6C02A234}" srcOrd="0" destOrd="0" parTransId="{C7B8318A-B74D-4C49-98AE-96E8DD7CD944}" sibTransId="{A471E6B8-7CF2-444C-A09D-6C2739724564}"/>
    <dgm:cxn modelId="{C2CF06AF-041C-4142-A935-473BE38C8C21}" type="presParOf" srcId="{AB550FA4-018D-47AE-BD18-C428112F8637}" destId="{8E5B4E78-620D-4E1F-BE8F-1471AF828FB5}" srcOrd="0" destOrd="0" presId="urn:microsoft.com/office/officeart/2008/layout/LinedList"/>
    <dgm:cxn modelId="{1374CC2E-E559-43BE-B0DD-CB2099724AF3}" type="presParOf" srcId="{AB550FA4-018D-47AE-BD18-C428112F8637}" destId="{867A89E0-6D06-490B-8332-485E6A277FD4}" srcOrd="1" destOrd="0" presId="urn:microsoft.com/office/officeart/2008/layout/LinedList"/>
    <dgm:cxn modelId="{F9B14D4E-CC07-475B-89A0-337275B0434E}" type="presParOf" srcId="{867A89E0-6D06-490B-8332-485E6A277FD4}" destId="{66C35017-C3AB-4E87-A0FA-432BDD3789E4}" srcOrd="0" destOrd="0" presId="urn:microsoft.com/office/officeart/2008/layout/LinedList"/>
    <dgm:cxn modelId="{C9FB5DAF-9EE2-46FE-92B7-732C0C6CA296}" type="presParOf" srcId="{867A89E0-6D06-490B-8332-485E6A277FD4}" destId="{1B837594-F62E-4331-B73F-E30461E9097F}" srcOrd="1" destOrd="0" presId="urn:microsoft.com/office/officeart/2008/layout/LinedList"/>
    <dgm:cxn modelId="{C8A6345D-BAD6-4C7C-9740-8CE77F859A59}" type="presParOf" srcId="{1B837594-F62E-4331-B73F-E30461E9097F}" destId="{789151E8-BE56-41CB-8200-9EF1D89B5769}" srcOrd="0" destOrd="0" presId="urn:microsoft.com/office/officeart/2008/layout/LinedList"/>
    <dgm:cxn modelId="{12E2E5C9-D694-4D75-8AD4-B1A0B06C3279}" type="presParOf" srcId="{1B837594-F62E-4331-B73F-E30461E9097F}" destId="{2C95EC88-6B75-43C9-BCBB-81C7DEB680B4}" srcOrd="1" destOrd="0" presId="urn:microsoft.com/office/officeart/2008/layout/LinedList"/>
    <dgm:cxn modelId="{EF1B0C21-690B-44E3-8D43-41B9A1473DE1}" type="presParOf" srcId="{2C95EC88-6B75-43C9-BCBB-81C7DEB680B4}" destId="{F832C1BA-53BE-4FC1-AEC1-8416AC63028A}" srcOrd="0" destOrd="0" presId="urn:microsoft.com/office/officeart/2008/layout/LinedList"/>
    <dgm:cxn modelId="{6B9F5B0E-3BAB-44E0-BC72-59F439D5D267}" type="presParOf" srcId="{2C95EC88-6B75-43C9-BCBB-81C7DEB680B4}" destId="{3AC6D70A-2F12-474D-8CE7-47B53771C646}" srcOrd="1" destOrd="0" presId="urn:microsoft.com/office/officeart/2008/layout/LinedList"/>
    <dgm:cxn modelId="{F0EFEFBD-2543-4AF0-A49F-56896ECC5A3D}" type="presParOf" srcId="{2C95EC88-6B75-43C9-BCBB-81C7DEB680B4}" destId="{E67C739F-246C-4ED3-B578-15A42B9C0C15}" srcOrd="2" destOrd="0" presId="urn:microsoft.com/office/officeart/2008/layout/LinedList"/>
    <dgm:cxn modelId="{0A0CCF87-C297-488B-95F5-C7EC5F39274B}" type="presParOf" srcId="{1B837594-F62E-4331-B73F-E30461E9097F}" destId="{4B369090-00A5-41DF-B565-DBB76C0D842B}" srcOrd="2" destOrd="0" presId="urn:microsoft.com/office/officeart/2008/layout/LinedList"/>
    <dgm:cxn modelId="{ED06F5BD-0AD3-41B2-B59D-1D876A1257F7}" type="presParOf" srcId="{1B837594-F62E-4331-B73F-E30461E9097F}" destId="{398C405B-E035-4D67-A03B-AE95186175D2}" srcOrd="3" destOrd="0" presId="urn:microsoft.com/office/officeart/2008/layout/LinedList"/>
    <dgm:cxn modelId="{E28363A8-A1F9-482E-B1F7-58F041B8565E}" type="presParOf" srcId="{1B837594-F62E-4331-B73F-E30461E9097F}" destId="{D2A3C4E7-86C7-459C-BE8D-5BACDF8707ED}" srcOrd="4" destOrd="0" presId="urn:microsoft.com/office/officeart/2008/layout/LinedList"/>
    <dgm:cxn modelId="{DDA7BACA-DBAA-412E-8549-ED2C238F9136}" type="presParOf" srcId="{D2A3C4E7-86C7-459C-BE8D-5BACDF8707ED}" destId="{DD23CD0E-9833-41B1-9BD8-D1FC6576F0EF}" srcOrd="0" destOrd="0" presId="urn:microsoft.com/office/officeart/2008/layout/LinedList"/>
    <dgm:cxn modelId="{EDF00ABF-5803-42FF-BB6D-E05346903BDE}" type="presParOf" srcId="{D2A3C4E7-86C7-459C-BE8D-5BACDF8707ED}" destId="{4A8FBD5B-047D-425C-BC8E-3FB886634BD2}" srcOrd="1" destOrd="0" presId="urn:microsoft.com/office/officeart/2008/layout/LinedList"/>
    <dgm:cxn modelId="{4AC47328-6ED9-499F-A2F5-22ED3A54AA76}" type="presParOf" srcId="{D2A3C4E7-86C7-459C-BE8D-5BACDF8707ED}" destId="{52894D0B-070F-44DB-B550-679ECB116E16}" srcOrd="2" destOrd="0" presId="urn:microsoft.com/office/officeart/2008/layout/LinedList"/>
    <dgm:cxn modelId="{FA3CCBCA-63AD-42F7-B10C-7EC707D08E28}" type="presParOf" srcId="{1B837594-F62E-4331-B73F-E30461E9097F}" destId="{4965D268-41F9-43C0-A38F-6808F0A7CFEE}" srcOrd="5" destOrd="0" presId="urn:microsoft.com/office/officeart/2008/layout/LinedList"/>
    <dgm:cxn modelId="{041992F0-4E56-4163-A507-1E6CDCC2A0F4}" type="presParOf" srcId="{1B837594-F62E-4331-B73F-E30461E9097F}" destId="{A95231DD-D524-430E-9E03-2FB853C0C40B}" srcOrd="6" destOrd="0" presId="urn:microsoft.com/office/officeart/2008/layout/LinedList"/>
    <dgm:cxn modelId="{0CAEB0D7-444B-4833-B7BD-D3271CED7A21}" type="presParOf" srcId="{1B837594-F62E-4331-B73F-E30461E9097F}" destId="{B5444F67-4913-43A9-A34D-8E40A5D6D51C}" srcOrd="7" destOrd="0" presId="urn:microsoft.com/office/officeart/2008/layout/LinedList"/>
    <dgm:cxn modelId="{24550C6B-EE8C-4071-871D-51F991AC93B0}" type="presParOf" srcId="{B5444F67-4913-43A9-A34D-8E40A5D6D51C}" destId="{9B4566BC-C993-47DB-9359-1D09E703CD95}" srcOrd="0" destOrd="0" presId="urn:microsoft.com/office/officeart/2008/layout/LinedList"/>
    <dgm:cxn modelId="{8A154997-3E81-4379-8CBF-5EE49FD2DF4C}" type="presParOf" srcId="{B5444F67-4913-43A9-A34D-8E40A5D6D51C}" destId="{8922A18B-F76A-4F7F-92B6-5D8E9D39BAF8}" srcOrd="1" destOrd="0" presId="urn:microsoft.com/office/officeart/2008/layout/LinedList"/>
    <dgm:cxn modelId="{074011AC-4253-45A0-9C36-93495C863484}" type="presParOf" srcId="{B5444F67-4913-43A9-A34D-8E40A5D6D51C}" destId="{2FFC5C74-376F-4371-96A5-DE85CF01DD83}" srcOrd="2" destOrd="0" presId="urn:microsoft.com/office/officeart/2008/layout/LinedList"/>
    <dgm:cxn modelId="{54FCBBF8-6BD7-4F27-9295-B4AF44F65B31}" type="presParOf" srcId="{1B837594-F62E-4331-B73F-E30461E9097F}" destId="{A1A62039-1F49-4E20-90D2-8ED64B10182B}" srcOrd="8" destOrd="0" presId="urn:microsoft.com/office/officeart/2008/layout/LinedList"/>
    <dgm:cxn modelId="{524FF8A8-3C09-46B6-B482-AFF5673FDDBB}" type="presParOf" srcId="{1B837594-F62E-4331-B73F-E30461E9097F}" destId="{6BC4BC53-857F-4B85-9932-8CB17E823255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51B877-7BA1-495A-AEBC-578C969CF0B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705DC0D-20BD-4176-9C2A-86559C26A44B}">
      <dgm:prSet phldrT="[Text]" custT="1"/>
      <dgm:spPr/>
      <dgm:t>
        <a:bodyPr/>
        <a:lstStyle/>
        <a:p>
          <a:r>
            <a:rPr lang="en-US" sz="2800" dirty="0" err="1"/>
            <a:t>Indikator</a:t>
          </a:r>
          <a:r>
            <a:rPr lang="en-US" sz="2800" dirty="0"/>
            <a:t> </a:t>
          </a:r>
          <a:r>
            <a:rPr lang="en-US" sz="2800" dirty="0" err="1"/>
            <a:t>Keberhasilan</a:t>
          </a:r>
          <a:endParaRPr lang="en-ID" sz="2800" dirty="0"/>
        </a:p>
      </dgm:t>
    </dgm:pt>
    <dgm:pt modelId="{0876762A-B612-4BB9-90EC-F68295EC9FA4}" type="parTrans" cxnId="{CFCAAAD9-C4FA-41DD-B9C5-9E307B1DB35C}">
      <dgm:prSet/>
      <dgm:spPr/>
      <dgm:t>
        <a:bodyPr/>
        <a:lstStyle/>
        <a:p>
          <a:endParaRPr lang="en-ID" sz="2800"/>
        </a:p>
      </dgm:t>
    </dgm:pt>
    <dgm:pt modelId="{CD1445B0-BA1C-48F3-81F7-ED4EA88E7814}" type="sibTrans" cxnId="{CFCAAAD9-C4FA-41DD-B9C5-9E307B1DB35C}">
      <dgm:prSet/>
      <dgm:spPr/>
      <dgm:t>
        <a:bodyPr/>
        <a:lstStyle/>
        <a:p>
          <a:endParaRPr lang="en-ID" sz="2800"/>
        </a:p>
      </dgm:t>
    </dgm:pt>
    <dgm:pt modelId="{02B1A000-6C47-42C6-8D9B-356E6C02A234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 sz="3200" dirty="0"/>
            <a:t>membuat SL dengan baik</a:t>
          </a:r>
          <a:r>
            <a:rPr lang="id-ID" sz="2800" dirty="0"/>
            <a:t>;</a:t>
          </a:r>
          <a:endParaRPr lang="en-ID" sz="2800" dirty="0"/>
        </a:p>
      </dgm:t>
    </dgm:pt>
    <dgm:pt modelId="{C7B8318A-B74D-4C49-98AE-96E8DD7CD944}" type="parTrans" cxnId="{BA6ABEF4-7CE5-48A9-A568-6ECE6FA9C2DC}">
      <dgm:prSet/>
      <dgm:spPr/>
      <dgm:t>
        <a:bodyPr/>
        <a:lstStyle/>
        <a:p>
          <a:endParaRPr lang="en-ID" sz="2800"/>
        </a:p>
      </dgm:t>
    </dgm:pt>
    <dgm:pt modelId="{A471E6B8-7CF2-444C-A09D-6C2739724564}" type="sibTrans" cxnId="{BA6ABEF4-7CE5-48A9-A568-6ECE6FA9C2DC}">
      <dgm:prSet/>
      <dgm:spPr/>
      <dgm:t>
        <a:bodyPr/>
        <a:lstStyle/>
        <a:p>
          <a:endParaRPr lang="en-ID" sz="2800"/>
        </a:p>
      </dgm:t>
    </dgm:pt>
    <dgm:pt modelId="{64CB6228-1F0E-468D-89AC-2AF939183C28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 dirty="0"/>
            <a:t>membuat GL dengan baik;</a:t>
          </a:r>
          <a:endParaRPr lang="en-ID" dirty="0"/>
        </a:p>
      </dgm:t>
    </dgm:pt>
    <dgm:pt modelId="{71B7043B-C798-4A1A-BA46-9C2533BD3DC5}" type="parTrans" cxnId="{2EEA517E-EDB7-41CD-BDEA-9091DBF7EFA2}">
      <dgm:prSet/>
      <dgm:spPr/>
      <dgm:t>
        <a:bodyPr/>
        <a:lstStyle/>
        <a:p>
          <a:endParaRPr lang="en-ID"/>
        </a:p>
      </dgm:t>
    </dgm:pt>
    <dgm:pt modelId="{0D6397F2-3EDB-4885-BF1E-2EB6F69A24E6}" type="sibTrans" cxnId="{2EEA517E-EDB7-41CD-BDEA-9091DBF7EFA2}">
      <dgm:prSet/>
      <dgm:spPr/>
      <dgm:t>
        <a:bodyPr/>
        <a:lstStyle/>
        <a:p>
          <a:endParaRPr lang="en-ID"/>
        </a:p>
      </dgm:t>
    </dgm:pt>
    <dgm:pt modelId="{83BEF4A1-055C-489B-838A-5C931A109D4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id-ID"/>
            <a:t>membuat dan/atau memperbarui PIIL dengan baik;</a:t>
          </a:r>
          <a:endParaRPr lang="en-ID"/>
        </a:p>
      </dgm:t>
    </dgm:pt>
    <dgm:pt modelId="{5D3B6746-2132-49A2-8F68-2ED78B88FEA8}" type="parTrans" cxnId="{3BE66CDD-21AF-44CC-98BD-B3EBBC82A3E4}">
      <dgm:prSet/>
      <dgm:spPr/>
      <dgm:t>
        <a:bodyPr/>
        <a:lstStyle/>
        <a:p>
          <a:endParaRPr lang="en-ID"/>
        </a:p>
      </dgm:t>
    </dgm:pt>
    <dgm:pt modelId="{1574F837-9858-448D-AC57-C05ACBFBAB53}" type="sibTrans" cxnId="{3BE66CDD-21AF-44CC-98BD-B3EBBC82A3E4}">
      <dgm:prSet/>
      <dgm:spPr/>
      <dgm:t>
        <a:bodyPr/>
        <a:lstStyle/>
        <a:p>
          <a:endParaRPr lang="en-ID"/>
        </a:p>
      </dgm:t>
    </dgm:pt>
    <dgm:pt modelId="{AB550FA4-018D-47AE-BD18-C428112F8637}" type="pres">
      <dgm:prSet presAssocID="{2C51B877-7BA1-495A-AEBC-578C969CF0B7}" presName="vert0" presStyleCnt="0">
        <dgm:presLayoutVars>
          <dgm:dir/>
          <dgm:animOne val="branch"/>
          <dgm:animLvl val="lvl"/>
        </dgm:presLayoutVars>
      </dgm:prSet>
      <dgm:spPr/>
    </dgm:pt>
    <dgm:pt modelId="{8E5B4E78-620D-4E1F-BE8F-1471AF828FB5}" type="pres">
      <dgm:prSet presAssocID="{D705DC0D-20BD-4176-9C2A-86559C26A44B}" presName="thickLine" presStyleLbl="alignNode1" presStyleIdx="0" presStyleCnt="1"/>
      <dgm:spPr/>
    </dgm:pt>
    <dgm:pt modelId="{867A89E0-6D06-490B-8332-485E6A277FD4}" type="pres">
      <dgm:prSet presAssocID="{D705DC0D-20BD-4176-9C2A-86559C26A44B}" presName="horz1" presStyleCnt="0"/>
      <dgm:spPr/>
    </dgm:pt>
    <dgm:pt modelId="{66C35017-C3AB-4E87-A0FA-432BDD3789E4}" type="pres">
      <dgm:prSet presAssocID="{D705DC0D-20BD-4176-9C2A-86559C26A44B}" presName="tx1" presStyleLbl="revTx" presStyleIdx="0" presStyleCnt="4"/>
      <dgm:spPr/>
    </dgm:pt>
    <dgm:pt modelId="{1B837594-F62E-4331-B73F-E30461E9097F}" type="pres">
      <dgm:prSet presAssocID="{D705DC0D-20BD-4176-9C2A-86559C26A44B}" presName="vert1" presStyleCnt="0"/>
      <dgm:spPr/>
    </dgm:pt>
    <dgm:pt modelId="{789151E8-BE56-41CB-8200-9EF1D89B5769}" type="pres">
      <dgm:prSet presAssocID="{02B1A000-6C47-42C6-8D9B-356E6C02A234}" presName="vertSpace2a" presStyleCnt="0"/>
      <dgm:spPr/>
    </dgm:pt>
    <dgm:pt modelId="{2C95EC88-6B75-43C9-BCBB-81C7DEB680B4}" type="pres">
      <dgm:prSet presAssocID="{02B1A000-6C47-42C6-8D9B-356E6C02A234}" presName="horz2" presStyleCnt="0"/>
      <dgm:spPr/>
    </dgm:pt>
    <dgm:pt modelId="{F832C1BA-53BE-4FC1-AEC1-8416AC63028A}" type="pres">
      <dgm:prSet presAssocID="{02B1A000-6C47-42C6-8D9B-356E6C02A234}" presName="horzSpace2" presStyleCnt="0"/>
      <dgm:spPr/>
    </dgm:pt>
    <dgm:pt modelId="{3AC6D70A-2F12-474D-8CE7-47B53771C646}" type="pres">
      <dgm:prSet presAssocID="{02B1A000-6C47-42C6-8D9B-356E6C02A234}" presName="tx2" presStyleLbl="revTx" presStyleIdx="1" presStyleCnt="4"/>
      <dgm:spPr/>
    </dgm:pt>
    <dgm:pt modelId="{E67C739F-246C-4ED3-B578-15A42B9C0C15}" type="pres">
      <dgm:prSet presAssocID="{02B1A000-6C47-42C6-8D9B-356E6C02A234}" presName="vert2" presStyleCnt="0"/>
      <dgm:spPr/>
    </dgm:pt>
    <dgm:pt modelId="{4B369090-00A5-41DF-B565-DBB76C0D842B}" type="pres">
      <dgm:prSet presAssocID="{02B1A000-6C47-42C6-8D9B-356E6C02A234}" presName="thinLine2b" presStyleLbl="callout" presStyleIdx="0" presStyleCnt="3"/>
      <dgm:spPr/>
    </dgm:pt>
    <dgm:pt modelId="{398C405B-E035-4D67-A03B-AE95186175D2}" type="pres">
      <dgm:prSet presAssocID="{02B1A000-6C47-42C6-8D9B-356E6C02A234}" presName="vertSpace2b" presStyleCnt="0"/>
      <dgm:spPr/>
    </dgm:pt>
    <dgm:pt modelId="{D2A3C4E7-86C7-459C-BE8D-5BACDF8707ED}" type="pres">
      <dgm:prSet presAssocID="{64CB6228-1F0E-468D-89AC-2AF939183C28}" presName="horz2" presStyleCnt="0"/>
      <dgm:spPr/>
    </dgm:pt>
    <dgm:pt modelId="{DD23CD0E-9833-41B1-9BD8-D1FC6576F0EF}" type="pres">
      <dgm:prSet presAssocID="{64CB6228-1F0E-468D-89AC-2AF939183C28}" presName="horzSpace2" presStyleCnt="0"/>
      <dgm:spPr/>
    </dgm:pt>
    <dgm:pt modelId="{4A8FBD5B-047D-425C-BC8E-3FB886634BD2}" type="pres">
      <dgm:prSet presAssocID="{64CB6228-1F0E-468D-89AC-2AF939183C28}" presName="tx2" presStyleLbl="revTx" presStyleIdx="2" presStyleCnt="4"/>
      <dgm:spPr/>
    </dgm:pt>
    <dgm:pt modelId="{52894D0B-070F-44DB-B550-679ECB116E16}" type="pres">
      <dgm:prSet presAssocID="{64CB6228-1F0E-468D-89AC-2AF939183C28}" presName="vert2" presStyleCnt="0"/>
      <dgm:spPr/>
    </dgm:pt>
    <dgm:pt modelId="{4965D268-41F9-43C0-A38F-6808F0A7CFEE}" type="pres">
      <dgm:prSet presAssocID="{64CB6228-1F0E-468D-89AC-2AF939183C28}" presName="thinLine2b" presStyleLbl="callout" presStyleIdx="1" presStyleCnt="3"/>
      <dgm:spPr/>
    </dgm:pt>
    <dgm:pt modelId="{A95231DD-D524-430E-9E03-2FB853C0C40B}" type="pres">
      <dgm:prSet presAssocID="{64CB6228-1F0E-468D-89AC-2AF939183C28}" presName="vertSpace2b" presStyleCnt="0"/>
      <dgm:spPr/>
    </dgm:pt>
    <dgm:pt modelId="{B5444F67-4913-43A9-A34D-8E40A5D6D51C}" type="pres">
      <dgm:prSet presAssocID="{83BEF4A1-055C-489B-838A-5C931A109D42}" presName="horz2" presStyleCnt="0"/>
      <dgm:spPr/>
    </dgm:pt>
    <dgm:pt modelId="{9B4566BC-C993-47DB-9359-1D09E703CD95}" type="pres">
      <dgm:prSet presAssocID="{83BEF4A1-055C-489B-838A-5C931A109D42}" presName="horzSpace2" presStyleCnt="0"/>
      <dgm:spPr/>
    </dgm:pt>
    <dgm:pt modelId="{8922A18B-F76A-4F7F-92B6-5D8E9D39BAF8}" type="pres">
      <dgm:prSet presAssocID="{83BEF4A1-055C-489B-838A-5C931A109D42}" presName="tx2" presStyleLbl="revTx" presStyleIdx="3" presStyleCnt="4"/>
      <dgm:spPr/>
    </dgm:pt>
    <dgm:pt modelId="{2FFC5C74-376F-4371-96A5-DE85CF01DD83}" type="pres">
      <dgm:prSet presAssocID="{83BEF4A1-055C-489B-838A-5C931A109D42}" presName="vert2" presStyleCnt="0"/>
      <dgm:spPr/>
    </dgm:pt>
    <dgm:pt modelId="{A1A62039-1F49-4E20-90D2-8ED64B10182B}" type="pres">
      <dgm:prSet presAssocID="{83BEF4A1-055C-489B-838A-5C931A109D42}" presName="thinLine2b" presStyleLbl="callout" presStyleIdx="2" presStyleCnt="3"/>
      <dgm:spPr/>
    </dgm:pt>
    <dgm:pt modelId="{6BC4BC53-857F-4B85-9932-8CB17E823255}" type="pres">
      <dgm:prSet presAssocID="{83BEF4A1-055C-489B-838A-5C931A109D42}" presName="vertSpace2b" presStyleCnt="0"/>
      <dgm:spPr/>
    </dgm:pt>
  </dgm:ptLst>
  <dgm:cxnLst>
    <dgm:cxn modelId="{333E8C50-0F72-4D04-856B-A510698A933B}" type="presOf" srcId="{D705DC0D-20BD-4176-9C2A-86559C26A44B}" destId="{66C35017-C3AB-4E87-A0FA-432BDD3789E4}" srcOrd="0" destOrd="0" presId="urn:microsoft.com/office/officeart/2008/layout/LinedList"/>
    <dgm:cxn modelId="{2EEA517E-EDB7-41CD-BDEA-9091DBF7EFA2}" srcId="{D705DC0D-20BD-4176-9C2A-86559C26A44B}" destId="{64CB6228-1F0E-468D-89AC-2AF939183C28}" srcOrd="1" destOrd="0" parTransId="{71B7043B-C798-4A1A-BA46-9C2533BD3DC5}" sibTransId="{0D6397F2-3EDB-4885-BF1E-2EB6F69A24E6}"/>
    <dgm:cxn modelId="{A57D5185-C238-4595-B948-84A74F00E7B1}" type="presOf" srcId="{64CB6228-1F0E-468D-89AC-2AF939183C28}" destId="{4A8FBD5B-047D-425C-BC8E-3FB886634BD2}" srcOrd="0" destOrd="0" presId="urn:microsoft.com/office/officeart/2008/layout/LinedList"/>
    <dgm:cxn modelId="{6386689E-438B-424D-8476-90AB45AFFF4F}" type="presOf" srcId="{83BEF4A1-055C-489B-838A-5C931A109D42}" destId="{8922A18B-F76A-4F7F-92B6-5D8E9D39BAF8}" srcOrd="0" destOrd="0" presId="urn:microsoft.com/office/officeart/2008/layout/LinedList"/>
    <dgm:cxn modelId="{A1AFFCB1-6A3A-4EFA-99D2-ED925B7FB825}" type="presOf" srcId="{2C51B877-7BA1-495A-AEBC-578C969CF0B7}" destId="{AB550FA4-018D-47AE-BD18-C428112F8637}" srcOrd="0" destOrd="0" presId="urn:microsoft.com/office/officeart/2008/layout/LinedList"/>
    <dgm:cxn modelId="{CFCAAAD9-C4FA-41DD-B9C5-9E307B1DB35C}" srcId="{2C51B877-7BA1-495A-AEBC-578C969CF0B7}" destId="{D705DC0D-20BD-4176-9C2A-86559C26A44B}" srcOrd="0" destOrd="0" parTransId="{0876762A-B612-4BB9-90EC-F68295EC9FA4}" sibTransId="{CD1445B0-BA1C-48F3-81F7-ED4EA88E7814}"/>
    <dgm:cxn modelId="{3BE66CDD-21AF-44CC-98BD-B3EBBC82A3E4}" srcId="{D705DC0D-20BD-4176-9C2A-86559C26A44B}" destId="{83BEF4A1-055C-489B-838A-5C931A109D42}" srcOrd="2" destOrd="0" parTransId="{5D3B6746-2132-49A2-8F68-2ED78B88FEA8}" sibTransId="{1574F837-9858-448D-AC57-C05ACBFBAB53}"/>
    <dgm:cxn modelId="{899C03EE-72B4-4DA9-BB1F-8817065E1ABA}" type="presOf" srcId="{02B1A000-6C47-42C6-8D9B-356E6C02A234}" destId="{3AC6D70A-2F12-474D-8CE7-47B53771C646}" srcOrd="0" destOrd="0" presId="urn:microsoft.com/office/officeart/2008/layout/LinedList"/>
    <dgm:cxn modelId="{BA6ABEF4-7CE5-48A9-A568-6ECE6FA9C2DC}" srcId="{D705DC0D-20BD-4176-9C2A-86559C26A44B}" destId="{02B1A000-6C47-42C6-8D9B-356E6C02A234}" srcOrd="0" destOrd="0" parTransId="{C7B8318A-B74D-4C49-98AE-96E8DD7CD944}" sibTransId="{A471E6B8-7CF2-444C-A09D-6C2739724564}"/>
    <dgm:cxn modelId="{C2CF06AF-041C-4142-A935-473BE38C8C21}" type="presParOf" srcId="{AB550FA4-018D-47AE-BD18-C428112F8637}" destId="{8E5B4E78-620D-4E1F-BE8F-1471AF828FB5}" srcOrd="0" destOrd="0" presId="urn:microsoft.com/office/officeart/2008/layout/LinedList"/>
    <dgm:cxn modelId="{1374CC2E-E559-43BE-B0DD-CB2099724AF3}" type="presParOf" srcId="{AB550FA4-018D-47AE-BD18-C428112F8637}" destId="{867A89E0-6D06-490B-8332-485E6A277FD4}" srcOrd="1" destOrd="0" presId="urn:microsoft.com/office/officeart/2008/layout/LinedList"/>
    <dgm:cxn modelId="{F9B14D4E-CC07-475B-89A0-337275B0434E}" type="presParOf" srcId="{867A89E0-6D06-490B-8332-485E6A277FD4}" destId="{66C35017-C3AB-4E87-A0FA-432BDD3789E4}" srcOrd="0" destOrd="0" presId="urn:microsoft.com/office/officeart/2008/layout/LinedList"/>
    <dgm:cxn modelId="{C9FB5DAF-9EE2-46FE-92B7-732C0C6CA296}" type="presParOf" srcId="{867A89E0-6D06-490B-8332-485E6A277FD4}" destId="{1B837594-F62E-4331-B73F-E30461E9097F}" srcOrd="1" destOrd="0" presId="urn:microsoft.com/office/officeart/2008/layout/LinedList"/>
    <dgm:cxn modelId="{C8A6345D-BAD6-4C7C-9740-8CE77F859A59}" type="presParOf" srcId="{1B837594-F62E-4331-B73F-E30461E9097F}" destId="{789151E8-BE56-41CB-8200-9EF1D89B5769}" srcOrd="0" destOrd="0" presId="urn:microsoft.com/office/officeart/2008/layout/LinedList"/>
    <dgm:cxn modelId="{12E2E5C9-D694-4D75-8AD4-B1A0B06C3279}" type="presParOf" srcId="{1B837594-F62E-4331-B73F-E30461E9097F}" destId="{2C95EC88-6B75-43C9-BCBB-81C7DEB680B4}" srcOrd="1" destOrd="0" presId="urn:microsoft.com/office/officeart/2008/layout/LinedList"/>
    <dgm:cxn modelId="{EF1B0C21-690B-44E3-8D43-41B9A1473DE1}" type="presParOf" srcId="{2C95EC88-6B75-43C9-BCBB-81C7DEB680B4}" destId="{F832C1BA-53BE-4FC1-AEC1-8416AC63028A}" srcOrd="0" destOrd="0" presId="urn:microsoft.com/office/officeart/2008/layout/LinedList"/>
    <dgm:cxn modelId="{6B9F5B0E-3BAB-44E0-BC72-59F439D5D267}" type="presParOf" srcId="{2C95EC88-6B75-43C9-BCBB-81C7DEB680B4}" destId="{3AC6D70A-2F12-474D-8CE7-47B53771C646}" srcOrd="1" destOrd="0" presId="urn:microsoft.com/office/officeart/2008/layout/LinedList"/>
    <dgm:cxn modelId="{F0EFEFBD-2543-4AF0-A49F-56896ECC5A3D}" type="presParOf" srcId="{2C95EC88-6B75-43C9-BCBB-81C7DEB680B4}" destId="{E67C739F-246C-4ED3-B578-15A42B9C0C15}" srcOrd="2" destOrd="0" presId="urn:microsoft.com/office/officeart/2008/layout/LinedList"/>
    <dgm:cxn modelId="{0A0CCF87-C297-488B-95F5-C7EC5F39274B}" type="presParOf" srcId="{1B837594-F62E-4331-B73F-E30461E9097F}" destId="{4B369090-00A5-41DF-B565-DBB76C0D842B}" srcOrd="2" destOrd="0" presId="urn:microsoft.com/office/officeart/2008/layout/LinedList"/>
    <dgm:cxn modelId="{ED06F5BD-0AD3-41B2-B59D-1D876A1257F7}" type="presParOf" srcId="{1B837594-F62E-4331-B73F-E30461E9097F}" destId="{398C405B-E035-4D67-A03B-AE95186175D2}" srcOrd="3" destOrd="0" presId="urn:microsoft.com/office/officeart/2008/layout/LinedList"/>
    <dgm:cxn modelId="{E28363A8-A1F9-482E-B1F7-58F041B8565E}" type="presParOf" srcId="{1B837594-F62E-4331-B73F-E30461E9097F}" destId="{D2A3C4E7-86C7-459C-BE8D-5BACDF8707ED}" srcOrd="4" destOrd="0" presId="urn:microsoft.com/office/officeart/2008/layout/LinedList"/>
    <dgm:cxn modelId="{DDA7BACA-DBAA-412E-8549-ED2C238F9136}" type="presParOf" srcId="{D2A3C4E7-86C7-459C-BE8D-5BACDF8707ED}" destId="{DD23CD0E-9833-41B1-9BD8-D1FC6576F0EF}" srcOrd="0" destOrd="0" presId="urn:microsoft.com/office/officeart/2008/layout/LinedList"/>
    <dgm:cxn modelId="{EDF00ABF-5803-42FF-BB6D-E05346903BDE}" type="presParOf" srcId="{D2A3C4E7-86C7-459C-BE8D-5BACDF8707ED}" destId="{4A8FBD5B-047D-425C-BC8E-3FB886634BD2}" srcOrd="1" destOrd="0" presId="urn:microsoft.com/office/officeart/2008/layout/LinedList"/>
    <dgm:cxn modelId="{4AC47328-6ED9-499F-A2F5-22ED3A54AA76}" type="presParOf" srcId="{D2A3C4E7-86C7-459C-BE8D-5BACDF8707ED}" destId="{52894D0B-070F-44DB-B550-679ECB116E16}" srcOrd="2" destOrd="0" presId="urn:microsoft.com/office/officeart/2008/layout/LinedList"/>
    <dgm:cxn modelId="{FA3CCBCA-63AD-42F7-B10C-7EC707D08E28}" type="presParOf" srcId="{1B837594-F62E-4331-B73F-E30461E9097F}" destId="{4965D268-41F9-43C0-A38F-6808F0A7CFEE}" srcOrd="5" destOrd="0" presId="urn:microsoft.com/office/officeart/2008/layout/LinedList"/>
    <dgm:cxn modelId="{041992F0-4E56-4163-A507-1E6CDCC2A0F4}" type="presParOf" srcId="{1B837594-F62E-4331-B73F-E30461E9097F}" destId="{A95231DD-D524-430E-9E03-2FB853C0C40B}" srcOrd="6" destOrd="0" presId="urn:microsoft.com/office/officeart/2008/layout/LinedList"/>
    <dgm:cxn modelId="{0CAEB0D7-444B-4833-B7BD-D3271CED7A21}" type="presParOf" srcId="{1B837594-F62E-4331-B73F-E30461E9097F}" destId="{B5444F67-4913-43A9-A34D-8E40A5D6D51C}" srcOrd="7" destOrd="0" presId="urn:microsoft.com/office/officeart/2008/layout/LinedList"/>
    <dgm:cxn modelId="{24550C6B-EE8C-4071-871D-51F991AC93B0}" type="presParOf" srcId="{B5444F67-4913-43A9-A34D-8E40A5D6D51C}" destId="{9B4566BC-C993-47DB-9359-1D09E703CD95}" srcOrd="0" destOrd="0" presId="urn:microsoft.com/office/officeart/2008/layout/LinedList"/>
    <dgm:cxn modelId="{8A154997-3E81-4379-8CBF-5EE49FD2DF4C}" type="presParOf" srcId="{B5444F67-4913-43A9-A34D-8E40A5D6D51C}" destId="{8922A18B-F76A-4F7F-92B6-5D8E9D39BAF8}" srcOrd="1" destOrd="0" presId="urn:microsoft.com/office/officeart/2008/layout/LinedList"/>
    <dgm:cxn modelId="{074011AC-4253-45A0-9C36-93495C863484}" type="presParOf" srcId="{B5444F67-4913-43A9-A34D-8E40A5D6D51C}" destId="{2FFC5C74-376F-4371-96A5-DE85CF01DD83}" srcOrd="2" destOrd="0" presId="urn:microsoft.com/office/officeart/2008/layout/LinedList"/>
    <dgm:cxn modelId="{54FCBBF8-6BD7-4F27-9295-B4AF44F65B31}" type="presParOf" srcId="{1B837594-F62E-4331-B73F-E30461E9097F}" destId="{A1A62039-1F49-4E20-90D2-8ED64B10182B}" srcOrd="8" destOrd="0" presId="urn:microsoft.com/office/officeart/2008/layout/LinedList"/>
    <dgm:cxn modelId="{524FF8A8-3C09-46B6-B482-AFF5673FDDBB}" type="presParOf" srcId="{1B837594-F62E-4331-B73F-E30461E9097F}" destId="{6BC4BC53-857F-4B85-9932-8CB17E823255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B4E78-620D-4E1F-BE8F-1471AF828FB5}">
      <dsp:nvSpPr>
        <dsp:cNvPr id="0" name=""/>
        <dsp:cNvSpPr/>
      </dsp:nvSpPr>
      <dsp:spPr>
        <a:xfrm>
          <a:off x="0" y="0"/>
          <a:ext cx="115787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35017-C3AB-4E87-A0FA-432BDD3789E4}">
      <dsp:nvSpPr>
        <dsp:cNvPr id="0" name=""/>
        <dsp:cNvSpPr/>
      </dsp:nvSpPr>
      <dsp:spPr>
        <a:xfrm>
          <a:off x="0" y="0"/>
          <a:ext cx="2315742" cy="349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Indikator</a:t>
          </a:r>
          <a:r>
            <a:rPr lang="en-US" sz="2800" kern="1200" dirty="0"/>
            <a:t> </a:t>
          </a:r>
          <a:r>
            <a:rPr lang="en-US" sz="2800" kern="1200" dirty="0" err="1"/>
            <a:t>Keberhasilan</a:t>
          </a:r>
          <a:endParaRPr lang="en-ID" sz="2800" kern="1200" dirty="0"/>
        </a:p>
      </dsp:txBody>
      <dsp:txXfrm>
        <a:off x="0" y="0"/>
        <a:ext cx="2315742" cy="3496732"/>
      </dsp:txXfrm>
    </dsp:sp>
    <dsp:sp modelId="{3AC6D70A-2F12-474D-8CE7-47B53771C646}">
      <dsp:nvSpPr>
        <dsp:cNvPr id="0" name=""/>
        <dsp:cNvSpPr/>
      </dsp:nvSpPr>
      <dsp:spPr>
        <a:xfrm>
          <a:off x="2489422" y="54636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/>
            <a:t>membuat rekaman perpindahan internal bahan nuklir (IMT) dengan benar;</a:t>
          </a:r>
          <a:endParaRPr lang="en-ID" sz="2400" kern="1200" dirty="0"/>
        </a:p>
      </dsp:txBody>
      <dsp:txXfrm>
        <a:off x="2489422" y="54636"/>
        <a:ext cx="9089288" cy="1092728"/>
      </dsp:txXfrm>
    </dsp:sp>
    <dsp:sp modelId="{4B369090-00A5-41DF-B565-DBB76C0D842B}">
      <dsp:nvSpPr>
        <dsp:cNvPr id="0" name=""/>
        <dsp:cNvSpPr/>
      </dsp:nvSpPr>
      <dsp:spPr>
        <a:xfrm>
          <a:off x="2315742" y="1147365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76F22D-DC1A-481C-8F92-DADA23C8BA11}">
      <dsp:nvSpPr>
        <dsp:cNvPr id="0" name=""/>
        <dsp:cNvSpPr/>
      </dsp:nvSpPr>
      <dsp:spPr>
        <a:xfrm>
          <a:off x="2489422" y="1202001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000" kern="1200"/>
            <a:t>membuat rekaman perpindahan eksternal bahan nuklir (ICD-MT) dengan benar;</a:t>
          </a:r>
          <a:endParaRPr lang="en-ID" sz="3000" kern="1200"/>
        </a:p>
      </dsp:txBody>
      <dsp:txXfrm>
        <a:off x="2489422" y="1202001"/>
        <a:ext cx="9089288" cy="1092728"/>
      </dsp:txXfrm>
    </dsp:sp>
    <dsp:sp modelId="{3EA271BB-3175-48C9-974D-567C2C1A2C39}">
      <dsp:nvSpPr>
        <dsp:cNvPr id="0" name=""/>
        <dsp:cNvSpPr/>
      </dsp:nvSpPr>
      <dsp:spPr>
        <a:xfrm>
          <a:off x="2315742" y="2294730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3788C0-0C06-47A2-B281-A5028C100B28}">
      <dsp:nvSpPr>
        <dsp:cNvPr id="0" name=""/>
        <dsp:cNvSpPr/>
      </dsp:nvSpPr>
      <dsp:spPr>
        <a:xfrm>
          <a:off x="2489422" y="2349366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000" kern="1200" dirty="0"/>
            <a:t>memperbarui PIIL dengan benar;</a:t>
          </a:r>
          <a:endParaRPr lang="en-ID" sz="3000" kern="1200" dirty="0"/>
        </a:p>
      </dsp:txBody>
      <dsp:txXfrm>
        <a:off x="2489422" y="2349366"/>
        <a:ext cx="9089288" cy="1092728"/>
      </dsp:txXfrm>
    </dsp:sp>
    <dsp:sp modelId="{D30D8E12-DA0F-4E12-86CA-E4B4095ED07E}">
      <dsp:nvSpPr>
        <dsp:cNvPr id="0" name=""/>
        <dsp:cNvSpPr/>
      </dsp:nvSpPr>
      <dsp:spPr>
        <a:xfrm>
          <a:off x="2315742" y="3442095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B4E78-620D-4E1F-BE8F-1471AF828FB5}">
      <dsp:nvSpPr>
        <dsp:cNvPr id="0" name=""/>
        <dsp:cNvSpPr/>
      </dsp:nvSpPr>
      <dsp:spPr>
        <a:xfrm>
          <a:off x="0" y="0"/>
          <a:ext cx="115787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35017-C3AB-4E87-A0FA-432BDD3789E4}">
      <dsp:nvSpPr>
        <dsp:cNvPr id="0" name=""/>
        <dsp:cNvSpPr/>
      </dsp:nvSpPr>
      <dsp:spPr>
        <a:xfrm>
          <a:off x="0" y="0"/>
          <a:ext cx="2315742" cy="349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Indikator</a:t>
          </a:r>
          <a:r>
            <a:rPr lang="en-US" sz="2800" kern="1200" dirty="0"/>
            <a:t> </a:t>
          </a:r>
          <a:r>
            <a:rPr lang="en-US" sz="2800" kern="1200" dirty="0" err="1"/>
            <a:t>Keberhasilan</a:t>
          </a:r>
          <a:endParaRPr lang="en-ID" sz="2800" kern="1200" dirty="0"/>
        </a:p>
      </dsp:txBody>
      <dsp:txXfrm>
        <a:off x="0" y="0"/>
        <a:ext cx="2315742" cy="3496732"/>
      </dsp:txXfrm>
    </dsp:sp>
    <dsp:sp modelId="{3AC6D70A-2F12-474D-8CE7-47B53771C646}">
      <dsp:nvSpPr>
        <dsp:cNvPr id="0" name=""/>
        <dsp:cNvSpPr/>
      </dsp:nvSpPr>
      <dsp:spPr>
        <a:xfrm>
          <a:off x="2489422" y="54636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200" kern="1200" dirty="0"/>
            <a:t>membuat SL dengan baik</a:t>
          </a:r>
          <a:r>
            <a:rPr lang="id-ID" sz="2800" kern="1200" dirty="0"/>
            <a:t>;</a:t>
          </a:r>
          <a:endParaRPr lang="en-ID" sz="2800" kern="1200" dirty="0"/>
        </a:p>
      </dsp:txBody>
      <dsp:txXfrm>
        <a:off x="2489422" y="54636"/>
        <a:ext cx="9089288" cy="1092728"/>
      </dsp:txXfrm>
    </dsp:sp>
    <dsp:sp modelId="{4B369090-00A5-41DF-B565-DBB76C0D842B}">
      <dsp:nvSpPr>
        <dsp:cNvPr id="0" name=""/>
        <dsp:cNvSpPr/>
      </dsp:nvSpPr>
      <dsp:spPr>
        <a:xfrm>
          <a:off x="2315742" y="1147365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8FBD5B-047D-425C-BC8E-3FB886634BD2}">
      <dsp:nvSpPr>
        <dsp:cNvPr id="0" name=""/>
        <dsp:cNvSpPr/>
      </dsp:nvSpPr>
      <dsp:spPr>
        <a:xfrm>
          <a:off x="2489422" y="1202001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300" kern="1200" dirty="0"/>
            <a:t>membuat GL dengan baik;</a:t>
          </a:r>
          <a:endParaRPr lang="en-ID" sz="3300" kern="1200" dirty="0"/>
        </a:p>
      </dsp:txBody>
      <dsp:txXfrm>
        <a:off x="2489422" y="1202001"/>
        <a:ext cx="9089288" cy="1092728"/>
      </dsp:txXfrm>
    </dsp:sp>
    <dsp:sp modelId="{4965D268-41F9-43C0-A38F-6808F0A7CFEE}">
      <dsp:nvSpPr>
        <dsp:cNvPr id="0" name=""/>
        <dsp:cNvSpPr/>
      </dsp:nvSpPr>
      <dsp:spPr>
        <a:xfrm>
          <a:off x="2315742" y="2294730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22A18B-F76A-4F7F-92B6-5D8E9D39BAF8}">
      <dsp:nvSpPr>
        <dsp:cNvPr id="0" name=""/>
        <dsp:cNvSpPr/>
      </dsp:nvSpPr>
      <dsp:spPr>
        <a:xfrm>
          <a:off x="2489422" y="2349366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300" kern="1200"/>
            <a:t>membuat dan/atau memperbarui PIIL dengan baik;</a:t>
          </a:r>
          <a:endParaRPr lang="en-ID" sz="3300" kern="1200"/>
        </a:p>
      </dsp:txBody>
      <dsp:txXfrm>
        <a:off x="2489422" y="2349366"/>
        <a:ext cx="9089288" cy="1092728"/>
      </dsp:txXfrm>
    </dsp:sp>
    <dsp:sp modelId="{A1A62039-1F49-4E20-90D2-8ED64B10182B}">
      <dsp:nvSpPr>
        <dsp:cNvPr id="0" name=""/>
        <dsp:cNvSpPr/>
      </dsp:nvSpPr>
      <dsp:spPr>
        <a:xfrm>
          <a:off x="2315742" y="3442095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B4E78-620D-4E1F-BE8F-1471AF828FB5}">
      <dsp:nvSpPr>
        <dsp:cNvPr id="0" name=""/>
        <dsp:cNvSpPr/>
      </dsp:nvSpPr>
      <dsp:spPr>
        <a:xfrm>
          <a:off x="0" y="0"/>
          <a:ext cx="115787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C35017-C3AB-4E87-A0FA-432BDD3789E4}">
      <dsp:nvSpPr>
        <dsp:cNvPr id="0" name=""/>
        <dsp:cNvSpPr/>
      </dsp:nvSpPr>
      <dsp:spPr>
        <a:xfrm>
          <a:off x="0" y="0"/>
          <a:ext cx="2315742" cy="349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 err="1"/>
            <a:t>Indikator</a:t>
          </a:r>
          <a:r>
            <a:rPr lang="en-US" sz="2800" kern="1200" dirty="0"/>
            <a:t> </a:t>
          </a:r>
          <a:r>
            <a:rPr lang="en-US" sz="2800" kern="1200" dirty="0" err="1"/>
            <a:t>Keberhasilan</a:t>
          </a:r>
          <a:endParaRPr lang="en-ID" sz="2800" kern="1200" dirty="0"/>
        </a:p>
      </dsp:txBody>
      <dsp:txXfrm>
        <a:off x="0" y="0"/>
        <a:ext cx="2315742" cy="3496732"/>
      </dsp:txXfrm>
    </dsp:sp>
    <dsp:sp modelId="{3AC6D70A-2F12-474D-8CE7-47B53771C646}">
      <dsp:nvSpPr>
        <dsp:cNvPr id="0" name=""/>
        <dsp:cNvSpPr/>
      </dsp:nvSpPr>
      <dsp:spPr>
        <a:xfrm>
          <a:off x="2489422" y="54636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200" kern="1200" dirty="0"/>
            <a:t>membuat SL dengan baik</a:t>
          </a:r>
          <a:r>
            <a:rPr lang="id-ID" sz="2800" kern="1200" dirty="0"/>
            <a:t>;</a:t>
          </a:r>
          <a:endParaRPr lang="en-ID" sz="2800" kern="1200" dirty="0"/>
        </a:p>
      </dsp:txBody>
      <dsp:txXfrm>
        <a:off x="2489422" y="54636"/>
        <a:ext cx="9089288" cy="1092728"/>
      </dsp:txXfrm>
    </dsp:sp>
    <dsp:sp modelId="{4B369090-00A5-41DF-B565-DBB76C0D842B}">
      <dsp:nvSpPr>
        <dsp:cNvPr id="0" name=""/>
        <dsp:cNvSpPr/>
      </dsp:nvSpPr>
      <dsp:spPr>
        <a:xfrm>
          <a:off x="2315742" y="1147365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8FBD5B-047D-425C-BC8E-3FB886634BD2}">
      <dsp:nvSpPr>
        <dsp:cNvPr id="0" name=""/>
        <dsp:cNvSpPr/>
      </dsp:nvSpPr>
      <dsp:spPr>
        <a:xfrm>
          <a:off x="2489422" y="1202001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300" kern="1200" dirty="0"/>
            <a:t>membuat GL dengan baik;</a:t>
          </a:r>
          <a:endParaRPr lang="en-ID" sz="3300" kern="1200" dirty="0"/>
        </a:p>
      </dsp:txBody>
      <dsp:txXfrm>
        <a:off x="2489422" y="1202001"/>
        <a:ext cx="9089288" cy="1092728"/>
      </dsp:txXfrm>
    </dsp:sp>
    <dsp:sp modelId="{4965D268-41F9-43C0-A38F-6808F0A7CFEE}">
      <dsp:nvSpPr>
        <dsp:cNvPr id="0" name=""/>
        <dsp:cNvSpPr/>
      </dsp:nvSpPr>
      <dsp:spPr>
        <a:xfrm>
          <a:off x="2315742" y="2294730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22A18B-F76A-4F7F-92B6-5D8E9D39BAF8}">
      <dsp:nvSpPr>
        <dsp:cNvPr id="0" name=""/>
        <dsp:cNvSpPr/>
      </dsp:nvSpPr>
      <dsp:spPr>
        <a:xfrm>
          <a:off x="2489422" y="2349366"/>
          <a:ext cx="9089288" cy="1092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id-ID" sz="3300" kern="1200"/>
            <a:t>membuat dan/atau memperbarui PIIL dengan baik;</a:t>
          </a:r>
          <a:endParaRPr lang="en-ID" sz="3300" kern="1200"/>
        </a:p>
      </dsp:txBody>
      <dsp:txXfrm>
        <a:off x="2489422" y="2349366"/>
        <a:ext cx="9089288" cy="1092728"/>
      </dsp:txXfrm>
    </dsp:sp>
    <dsp:sp modelId="{A1A62039-1F49-4E20-90D2-8ED64B10182B}">
      <dsp:nvSpPr>
        <dsp:cNvPr id="0" name=""/>
        <dsp:cNvSpPr/>
      </dsp:nvSpPr>
      <dsp:spPr>
        <a:xfrm>
          <a:off x="2315742" y="3442095"/>
          <a:ext cx="926296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flickr.com/photos/imtatlantique/33422250751/" TargetMode="Externa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E8771-E2BF-0B3F-B613-511E7326B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15B04-9AAF-8363-AE99-46A9B68404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0CB3A-D153-C6EC-5C97-28CAA86D3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3D686-4C4A-9B21-239D-D2CC53CCB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B9A71-9C16-D251-A4EF-86E093A6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408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2F4D2-9D70-7549-15DA-4DB4937FD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DF9D0-24B1-9F67-43CF-7738A0840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6D167-C49F-567F-CF58-6020D5CD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80023-7017-D333-8AAE-CC81B7835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B0A28-4394-48F1-9A8E-9A6E521C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1662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8ADCB9-073A-80D3-7E0F-D8E09EEC63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58AD35-F6AA-C2D0-4272-14183B6AD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16BC5-A5A7-744E-6144-71F8E1E74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AB847-13E5-1828-199B-AD1EFC776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A4091-CCFE-5A6E-D1DC-6A99392BB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0997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F761EC5D-EC9A-404E-B549-F3F3E1D89FA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6756" y="344422"/>
            <a:ext cx="5573556" cy="5944400"/>
          </a:xfrm>
          <a:custGeom>
            <a:avLst/>
            <a:gdLst>
              <a:gd name="connsiteX0" fmla="*/ 2750399 w 5573556"/>
              <a:gd name="connsiteY0" fmla="*/ 4270451 h 5944400"/>
              <a:gd name="connsiteX1" fmla="*/ 3360223 w 5573556"/>
              <a:gd name="connsiteY1" fmla="*/ 4913887 h 5944400"/>
              <a:gd name="connsiteX2" fmla="*/ 3022729 w 5573556"/>
              <a:gd name="connsiteY2" fmla="*/ 5842601 h 5944400"/>
              <a:gd name="connsiteX3" fmla="*/ 2142086 w 5573556"/>
              <a:gd name="connsiteY3" fmla="*/ 5944400 h 5944400"/>
              <a:gd name="connsiteX4" fmla="*/ 1532262 w 5573556"/>
              <a:gd name="connsiteY4" fmla="*/ 5300965 h 5944400"/>
              <a:gd name="connsiteX5" fmla="*/ 1869756 w 5573556"/>
              <a:gd name="connsiteY5" fmla="*/ 4372250 h 5944400"/>
              <a:gd name="connsiteX6" fmla="*/ 1218137 w 5573556"/>
              <a:gd name="connsiteY6" fmla="*/ 3727501 h 5944400"/>
              <a:gd name="connsiteX7" fmla="*/ 1827961 w 5573556"/>
              <a:gd name="connsiteY7" fmla="*/ 4370937 h 5944400"/>
              <a:gd name="connsiteX8" fmla="*/ 1490467 w 5573556"/>
              <a:gd name="connsiteY8" fmla="*/ 5299651 h 5944400"/>
              <a:gd name="connsiteX9" fmla="*/ 609824 w 5573556"/>
              <a:gd name="connsiteY9" fmla="*/ 5401450 h 5944400"/>
              <a:gd name="connsiteX10" fmla="*/ 0 w 5573556"/>
              <a:gd name="connsiteY10" fmla="*/ 4758015 h 5944400"/>
              <a:gd name="connsiteX11" fmla="*/ 337495 w 5573556"/>
              <a:gd name="connsiteY11" fmla="*/ 3829301 h 5944400"/>
              <a:gd name="connsiteX12" fmla="*/ 3996471 w 5573556"/>
              <a:gd name="connsiteY12" fmla="*/ 3213455 h 5944400"/>
              <a:gd name="connsiteX13" fmla="*/ 4606295 w 5573556"/>
              <a:gd name="connsiteY13" fmla="*/ 3856889 h 5944400"/>
              <a:gd name="connsiteX14" fmla="*/ 4268801 w 5573556"/>
              <a:gd name="connsiteY14" fmla="*/ 4785604 h 5944400"/>
              <a:gd name="connsiteX15" fmla="*/ 3388158 w 5573556"/>
              <a:gd name="connsiteY15" fmla="*/ 4887403 h 5944400"/>
              <a:gd name="connsiteX16" fmla="*/ 2778333 w 5573556"/>
              <a:gd name="connsiteY16" fmla="*/ 4243968 h 5944400"/>
              <a:gd name="connsiteX17" fmla="*/ 3115828 w 5573556"/>
              <a:gd name="connsiteY17" fmla="*/ 3315253 h 5944400"/>
              <a:gd name="connsiteX18" fmla="*/ 2464208 w 5573556"/>
              <a:gd name="connsiteY18" fmla="*/ 2661627 h 5944400"/>
              <a:gd name="connsiteX19" fmla="*/ 3074033 w 5573556"/>
              <a:gd name="connsiteY19" fmla="*/ 3305061 h 5944400"/>
              <a:gd name="connsiteX20" fmla="*/ 2736539 w 5573556"/>
              <a:gd name="connsiteY20" fmla="*/ 4233776 h 5944400"/>
              <a:gd name="connsiteX21" fmla="*/ 1855895 w 5573556"/>
              <a:gd name="connsiteY21" fmla="*/ 4335575 h 5944400"/>
              <a:gd name="connsiteX22" fmla="*/ 1246072 w 5573556"/>
              <a:gd name="connsiteY22" fmla="*/ 3692140 h 5944400"/>
              <a:gd name="connsiteX23" fmla="*/ 1583567 w 5573556"/>
              <a:gd name="connsiteY23" fmla="*/ 2763426 h 5944400"/>
              <a:gd name="connsiteX24" fmla="*/ 3699366 w 5573556"/>
              <a:gd name="connsiteY24" fmla="*/ 1607221 h 5944400"/>
              <a:gd name="connsiteX25" fmla="*/ 4309191 w 5573556"/>
              <a:gd name="connsiteY25" fmla="*/ 2250655 h 5944400"/>
              <a:gd name="connsiteX26" fmla="*/ 3971697 w 5573556"/>
              <a:gd name="connsiteY26" fmla="*/ 3179369 h 5944400"/>
              <a:gd name="connsiteX27" fmla="*/ 3091054 w 5573556"/>
              <a:gd name="connsiteY27" fmla="*/ 3281168 h 5944400"/>
              <a:gd name="connsiteX28" fmla="*/ 2481230 w 5573556"/>
              <a:gd name="connsiteY28" fmla="*/ 2637734 h 5944400"/>
              <a:gd name="connsiteX29" fmla="*/ 2818724 w 5573556"/>
              <a:gd name="connsiteY29" fmla="*/ 1709020 h 5944400"/>
              <a:gd name="connsiteX30" fmla="*/ 2184861 w 5573556"/>
              <a:gd name="connsiteY30" fmla="*/ 1046515 h 5944400"/>
              <a:gd name="connsiteX31" fmla="*/ 2794685 w 5573556"/>
              <a:gd name="connsiteY31" fmla="*/ 1689950 h 5944400"/>
              <a:gd name="connsiteX32" fmla="*/ 2457190 w 5573556"/>
              <a:gd name="connsiteY32" fmla="*/ 2618664 h 5944400"/>
              <a:gd name="connsiteX33" fmla="*/ 1576548 w 5573556"/>
              <a:gd name="connsiteY33" fmla="*/ 2720462 h 5944400"/>
              <a:gd name="connsiteX34" fmla="*/ 966724 w 5573556"/>
              <a:gd name="connsiteY34" fmla="*/ 2077028 h 5944400"/>
              <a:gd name="connsiteX35" fmla="*/ 1304219 w 5573556"/>
              <a:gd name="connsiteY35" fmla="*/ 1148314 h 5944400"/>
              <a:gd name="connsiteX36" fmla="*/ 4963731 w 5573556"/>
              <a:gd name="connsiteY36" fmla="*/ 569584 h 5944400"/>
              <a:gd name="connsiteX37" fmla="*/ 5573556 w 5573556"/>
              <a:gd name="connsiteY37" fmla="*/ 1213019 h 5944400"/>
              <a:gd name="connsiteX38" fmla="*/ 5236061 w 5573556"/>
              <a:gd name="connsiteY38" fmla="*/ 2141733 h 5944400"/>
              <a:gd name="connsiteX39" fmla="*/ 4355419 w 5573556"/>
              <a:gd name="connsiteY39" fmla="*/ 2243532 h 5944400"/>
              <a:gd name="connsiteX40" fmla="*/ 3745594 w 5573556"/>
              <a:gd name="connsiteY40" fmla="*/ 1600098 h 5944400"/>
              <a:gd name="connsiteX41" fmla="*/ 4083089 w 5573556"/>
              <a:gd name="connsiteY41" fmla="*/ 671384 h 5944400"/>
              <a:gd name="connsiteX42" fmla="*/ 3440348 w 5573556"/>
              <a:gd name="connsiteY42" fmla="*/ 0 h 5944400"/>
              <a:gd name="connsiteX43" fmla="*/ 4050172 w 5573556"/>
              <a:gd name="connsiteY43" fmla="*/ 643434 h 5944400"/>
              <a:gd name="connsiteX44" fmla="*/ 3712678 w 5573556"/>
              <a:gd name="connsiteY44" fmla="*/ 1572149 h 5944400"/>
              <a:gd name="connsiteX45" fmla="*/ 2832034 w 5573556"/>
              <a:gd name="connsiteY45" fmla="*/ 1673947 h 5944400"/>
              <a:gd name="connsiteX46" fmla="*/ 2222210 w 5573556"/>
              <a:gd name="connsiteY46" fmla="*/ 1030513 h 5944400"/>
              <a:gd name="connsiteX47" fmla="*/ 2559705 w 5573556"/>
              <a:gd name="connsiteY47" fmla="*/ 101798 h 594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573556" h="5944400">
                <a:moveTo>
                  <a:pt x="2750399" y="4270451"/>
                </a:moveTo>
                <a:lnTo>
                  <a:pt x="3360223" y="4913887"/>
                </a:lnTo>
                <a:lnTo>
                  <a:pt x="3022729" y="5842601"/>
                </a:lnTo>
                <a:lnTo>
                  <a:pt x="2142086" y="5944400"/>
                </a:lnTo>
                <a:lnTo>
                  <a:pt x="1532262" y="5300965"/>
                </a:lnTo>
                <a:lnTo>
                  <a:pt x="1869756" y="4372250"/>
                </a:lnTo>
                <a:close/>
                <a:moveTo>
                  <a:pt x="1218137" y="3727501"/>
                </a:moveTo>
                <a:lnTo>
                  <a:pt x="1827961" y="4370937"/>
                </a:lnTo>
                <a:lnTo>
                  <a:pt x="1490467" y="5299651"/>
                </a:lnTo>
                <a:lnTo>
                  <a:pt x="609824" y="5401450"/>
                </a:lnTo>
                <a:lnTo>
                  <a:pt x="0" y="4758015"/>
                </a:lnTo>
                <a:lnTo>
                  <a:pt x="337495" y="3829301"/>
                </a:lnTo>
                <a:close/>
                <a:moveTo>
                  <a:pt x="3996471" y="3213455"/>
                </a:moveTo>
                <a:lnTo>
                  <a:pt x="4606295" y="3856889"/>
                </a:lnTo>
                <a:lnTo>
                  <a:pt x="4268801" y="4785604"/>
                </a:lnTo>
                <a:lnTo>
                  <a:pt x="3388158" y="4887403"/>
                </a:lnTo>
                <a:lnTo>
                  <a:pt x="2778333" y="4243968"/>
                </a:lnTo>
                <a:lnTo>
                  <a:pt x="3115828" y="3315253"/>
                </a:lnTo>
                <a:close/>
                <a:moveTo>
                  <a:pt x="2464208" y="2661627"/>
                </a:moveTo>
                <a:lnTo>
                  <a:pt x="3074033" y="3305061"/>
                </a:lnTo>
                <a:lnTo>
                  <a:pt x="2736539" y="4233776"/>
                </a:lnTo>
                <a:lnTo>
                  <a:pt x="1855895" y="4335575"/>
                </a:lnTo>
                <a:lnTo>
                  <a:pt x="1246072" y="3692140"/>
                </a:lnTo>
                <a:lnTo>
                  <a:pt x="1583567" y="2763426"/>
                </a:lnTo>
                <a:close/>
                <a:moveTo>
                  <a:pt x="3699366" y="1607221"/>
                </a:moveTo>
                <a:lnTo>
                  <a:pt x="4309191" y="2250655"/>
                </a:lnTo>
                <a:lnTo>
                  <a:pt x="3971697" y="3179369"/>
                </a:lnTo>
                <a:lnTo>
                  <a:pt x="3091054" y="3281168"/>
                </a:lnTo>
                <a:lnTo>
                  <a:pt x="2481230" y="2637734"/>
                </a:lnTo>
                <a:lnTo>
                  <a:pt x="2818724" y="1709020"/>
                </a:lnTo>
                <a:close/>
                <a:moveTo>
                  <a:pt x="2184861" y="1046515"/>
                </a:moveTo>
                <a:lnTo>
                  <a:pt x="2794685" y="1689950"/>
                </a:lnTo>
                <a:lnTo>
                  <a:pt x="2457190" y="2618664"/>
                </a:lnTo>
                <a:lnTo>
                  <a:pt x="1576548" y="2720462"/>
                </a:lnTo>
                <a:lnTo>
                  <a:pt x="966724" y="2077028"/>
                </a:lnTo>
                <a:lnTo>
                  <a:pt x="1304219" y="1148314"/>
                </a:lnTo>
                <a:close/>
                <a:moveTo>
                  <a:pt x="4963731" y="569584"/>
                </a:moveTo>
                <a:lnTo>
                  <a:pt x="5573556" y="1213019"/>
                </a:lnTo>
                <a:lnTo>
                  <a:pt x="5236061" y="2141733"/>
                </a:lnTo>
                <a:lnTo>
                  <a:pt x="4355419" y="2243532"/>
                </a:lnTo>
                <a:lnTo>
                  <a:pt x="3745594" y="1600098"/>
                </a:lnTo>
                <a:lnTo>
                  <a:pt x="4083089" y="671384"/>
                </a:lnTo>
                <a:close/>
                <a:moveTo>
                  <a:pt x="3440348" y="0"/>
                </a:moveTo>
                <a:lnTo>
                  <a:pt x="4050172" y="643434"/>
                </a:lnTo>
                <a:lnTo>
                  <a:pt x="3712678" y="1572149"/>
                </a:lnTo>
                <a:lnTo>
                  <a:pt x="2832034" y="1673947"/>
                </a:lnTo>
                <a:lnTo>
                  <a:pt x="2222210" y="1030513"/>
                </a:lnTo>
                <a:lnTo>
                  <a:pt x="2559705" y="10179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15995-FF8C-4AA9-90E1-9170FC4F8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32894" y="1784964"/>
            <a:ext cx="6199573" cy="143801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A5369-8699-46B6-97AE-C4526A6B3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2894" y="3405548"/>
            <a:ext cx="4230950" cy="57934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9D3D96-9423-43FC-B6E0-1A7F4705F0F3}"/>
              </a:ext>
            </a:extLst>
          </p:cNvPr>
          <p:cNvGrpSpPr/>
          <p:nvPr userDrawn="1"/>
        </p:nvGrpSpPr>
        <p:grpSpPr>
          <a:xfrm>
            <a:off x="6837872" y="5844549"/>
            <a:ext cx="4230950" cy="888546"/>
            <a:chOff x="7798775" y="5481498"/>
            <a:chExt cx="4230950" cy="888546"/>
          </a:xfrm>
        </p:grpSpPr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D22DE651-31E0-4122-82E3-8A0D758B38F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798775" y="5481498"/>
              <a:ext cx="4230950" cy="5793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000" b="1" dirty="0"/>
                <a:t>P</a:t>
              </a:r>
              <a:r>
                <a:rPr lang="en-US" sz="2000" dirty="0"/>
                <a:t>usat </a:t>
              </a:r>
              <a:r>
                <a:rPr lang="en-US" sz="2000" b="1" dirty="0" err="1"/>
                <a:t>R</a:t>
              </a:r>
              <a:r>
                <a:rPr lang="en-US" sz="2000" dirty="0" err="1"/>
                <a:t>iset</a:t>
              </a:r>
              <a:r>
                <a:rPr lang="en-US" sz="2000" dirty="0"/>
                <a:t> </a:t>
              </a:r>
              <a:r>
                <a:rPr lang="en-US" sz="2000" b="1" dirty="0" err="1"/>
                <a:t>T</a:t>
              </a:r>
              <a:r>
                <a:rPr lang="en-US" sz="2000" dirty="0" err="1"/>
                <a:t>eknologi</a:t>
              </a:r>
              <a:r>
                <a:rPr lang="en-US" sz="2000" dirty="0"/>
                <a:t> </a:t>
              </a:r>
              <a:r>
                <a:rPr lang="en-US" sz="2000" b="1" dirty="0" err="1"/>
                <a:t>B</a:t>
              </a:r>
              <a:r>
                <a:rPr lang="en-US" sz="2000" dirty="0" err="1"/>
                <a:t>ahan</a:t>
              </a:r>
              <a:r>
                <a:rPr lang="en-US" sz="2000" dirty="0"/>
                <a:t> </a:t>
              </a:r>
              <a:r>
                <a:rPr lang="en-US" sz="2000" b="1" dirty="0"/>
                <a:t>B</a:t>
              </a:r>
              <a:r>
                <a:rPr lang="en-US" sz="2000" dirty="0"/>
                <a:t>akar </a:t>
              </a:r>
              <a:r>
                <a:rPr lang="en-US" sz="2000" b="1" dirty="0" err="1"/>
                <a:t>N</a:t>
              </a:r>
              <a:r>
                <a:rPr lang="en-US" sz="2000" dirty="0" err="1"/>
                <a:t>uklir</a:t>
              </a:r>
              <a:endParaRPr lang="en-GB" sz="2000" dirty="0"/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id="{7B4152BA-DA42-4B3F-92BD-93BBE62F36F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798775" y="5790700"/>
              <a:ext cx="4230950" cy="57934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i="1" dirty="0" err="1"/>
                <a:t>Oganisasi</a:t>
              </a:r>
              <a:r>
                <a:rPr lang="en-US" sz="1800" b="1" i="1" dirty="0"/>
                <a:t> </a:t>
              </a:r>
              <a:r>
                <a:rPr lang="en-US" sz="1800" b="1" i="1" dirty="0" err="1"/>
                <a:t>Riset</a:t>
              </a:r>
              <a:r>
                <a:rPr lang="en-US" sz="1800" b="1" i="1" dirty="0"/>
                <a:t> – Tenaga </a:t>
              </a:r>
              <a:r>
                <a:rPr lang="en-US" sz="1800" b="1" i="1" dirty="0" err="1"/>
                <a:t>Nuklir</a:t>
              </a:r>
              <a:endParaRPr lang="en-GB" sz="1800" b="1" i="1" dirty="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8783862-0AAC-4BD9-94C3-399F493947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894" y="5442159"/>
            <a:ext cx="733245" cy="98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173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62546D-01AE-4D2B-801F-AF69C77C8CF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4904" y="1474638"/>
            <a:ext cx="3895321" cy="3451377"/>
          </a:xfrm>
          <a:prstGeom prst="parallelogram">
            <a:avLst>
              <a:gd name="adj" fmla="val 53211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15995-FF8C-4AA9-90E1-9170FC4F82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3109" y="4281653"/>
            <a:ext cx="6199573" cy="143801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A5369-8699-46B6-97AE-C4526A6B3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43769" y="5868846"/>
            <a:ext cx="4230950" cy="57934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F889F8F-C97A-43CE-8FC6-8C6CB2E181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66160" y="472414"/>
            <a:ext cx="6199574" cy="5919508"/>
          </a:xfrm>
          <a:prstGeom prst="parallelogram">
            <a:avLst>
              <a:gd name="adj" fmla="val 52619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927018E0-BDC9-4049-802B-683B067CFDA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1552" y="866971"/>
            <a:ext cx="3019887" cy="3265502"/>
          </a:xfrm>
          <a:prstGeom prst="parallelogram">
            <a:avLst>
              <a:gd name="adj" fmla="val 57028"/>
            </a:avLst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6781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1113873-4BD7-4EE6-9A80-F09968BD8D3C}"/>
              </a:ext>
            </a:extLst>
          </p:cNvPr>
          <p:cNvGrpSpPr/>
          <p:nvPr userDrawn="1"/>
        </p:nvGrpSpPr>
        <p:grpSpPr>
          <a:xfrm>
            <a:off x="5554357" y="-382397"/>
            <a:ext cx="8132070" cy="7196666"/>
            <a:chOff x="4303373" y="324030"/>
            <a:chExt cx="9676599" cy="669601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2D3B494-A621-45C3-B021-211BFC3AA682}"/>
                </a:ext>
              </a:extLst>
            </p:cNvPr>
            <p:cNvGrpSpPr/>
            <p:nvPr/>
          </p:nvGrpSpPr>
          <p:grpSpPr>
            <a:xfrm>
              <a:off x="4303373" y="324030"/>
              <a:ext cx="9676599" cy="6696015"/>
              <a:chOff x="8106560" y="1615483"/>
              <a:chExt cx="5539114" cy="5278702"/>
            </a:xfrm>
          </p:grpSpPr>
          <p:sp>
            <p:nvSpPr>
              <p:cNvPr id="10" name="Right Triangle 6">
                <a:extLst>
                  <a:ext uri="{FF2B5EF4-FFF2-40B4-BE49-F238E27FC236}">
                    <a16:creationId xmlns:a16="http://schemas.microsoft.com/office/drawing/2014/main" id="{F4494F3A-BE50-49A1-8D8A-09F0A7B8579E}"/>
                  </a:ext>
                </a:extLst>
              </p:cNvPr>
              <p:cNvSpPr/>
              <p:nvPr/>
            </p:nvSpPr>
            <p:spPr>
              <a:xfrm rot="3210253">
                <a:off x="10131501" y="2774448"/>
                <a:ext cx="4477735" cy="2550611"/>
              </a:xfrm>
              <a:custGeom>
                <a:avLst/>
                <a:gdLst>
                  <a:gd name="connsiteX0" fmla="*/ 0 w 4843221"/>
                  <a:gd name="connsiteY0" fmla="*/ 3595607 h 3595607"/>
                  <a:gd name="connsiteX1" fmla="*/ 0 w 4843221"/>
                  <a:gd name="connsiteY1" fmla="*/ 0 h 3595607"/>
                  <a:gd name="connsiteX2" fmla="*/ 4843221 w 4843221"/>
                  <a:gd name="connsiteY2" fmla="*/ 3595607 h 3595607"/>
                  <a:gd name="connsiteX3" fmla="*/ 0 w 4843221"/>
                  <a:gd name="connsiteY3" fmla="*/ 3595607 h 3595607"/>
                  <a:gd name="connsiteX0" fmla="*/ 0 w 4843221"/>
                  <a:gd name="connsiteY0" fmla="*/ 2885787 h 2885787"/>
                  <a:gd name="connsiteX1" fmla="*/ 477344 w 4843221"/>
                  <a:gd name="connsiteY1" fmla="*/ 0 h 2885787"/>
                  <a:gd name="connsiteX2" fmla="*/ 4843221 w 4843221"/>
                  <a:gd name="connsiteY2" fmla="*/ 2885787 h 2885787"/>
                  <a:gd name="connsiteX3" fmla="*/ 0 w 4843221"/>
                  <a:gd name="connsiteY3" fmla="*/ 2885787 h 2885787"/>
                  <a:gd name="connsiteX0" fmla="*/ 0 w 4843221"/>
                  <a:gd name="connsiteY0" fmla="*/ 3116028 h 3116028"/>
                  <a:gd name="connsiteX1" fmla="*/ 609128 w 4843221"/>
                  <a:gd name="connsiteY1" fmla="*/ 0 h 3116028"/>
                  <a:gd name="connsiteX2" fmla="*/ 4843221 w 4843221"/>
                  <a:gd name="connsiteY2" fmla="*/ 3116028 h 3116028"/>
                  <a:gd name="connsiteX3" fmla="*/ 0 w 4843221"/>
                  <a:gd name="connsiteY3" fmla="*/ 3116028 h 3116028"/>
                  <a:gd name="connsiteX0" fmla="*/ 0 w 4843221"/>
                  <a:gd name="connsiteY0" fmla="*/ 3116028 h 3116028"/>
                  <a:gd name="connsiteX1" fmla="*/ 609128 w 4843221"/>
                  <a:gd name="connsiteY1" fmla="*/ 0 h 3116028"/>
                  <a:gd name="connsiteX2" fmla="*/ 4843221 w 4843221"/>
                  <a:gd name="connsiteY2" fmla="*/ 3116028 h 3116028"/>
                  <a:gd name="connsiteX3" fmla="*/ 0 w 4843221"/>
                  <a:gd name="connsiteY3" fmla="*/ 3116028 h 31160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43221" h="3116028">
                    <a:moveTo>
                      <a:pt x="0" y="3116028"/>
                    </a:moveTo>
                    <a:cubicBezTo>
                      <a:pt x="203043" y="2077352"/>
                      <a:pt x="396867" y="1051135"/>
                      <a:pt x="609128" y="0"/>
                    </a:cubicBezTo>
                    <a:lnTo>
                      <a:pt x="4843221" y="3116028"/>
                    </a:lnTo>
                    <a:lnTo>
                      <a:pt x="0" y="3116028"/>
                    </a:ln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…….</a:t>
                </a: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E55FEAA3-D541-4AB2-88BA-53B61314F8F2}"/>
                  </a:ext>
                </a:extLst>
              </p:cNvPr>
              <p:cNvGrpSpPr/>
              <p:nvPr/>
            </p:nvGrpSpPr>
            <p:grpSpPr>
              <a:xfrm>
                <a:off x="8106560" y="1615483"/>
                <a:ext cx="4613824" cy="5278702"/>
                <a:chOff x="8106560" y="1615483"/>
                <a:chExt cx="4613824" cy="5278702"/>
              </a:xfrm>
            </p:grpSpPr>
            <p:sp>
              <p:nvSpPr>
                <p:cNvPr id="12" name="Right Triangle 4">
                  <a:extLst>
                    <a:ext uri="{FF2B5EF4-FFF2-40B4-BE49-F238E27FC236}">
                      <a16:creationId xmlns:a16="http://schemas.microsoft.com/office/drawing/2014/main" id="{1B73A546-B3A1-4436-862A-5123B8081B98}"/>
                    </a:ext>
                  </a:extLst>
                </p:cNvPr>
                <p:cNvSpPr/>
                <p:nvPr/>
              </p:nvSpPr>
              <p:spPr>
                <a:xfrm rot="202834" flipH="1" flipV="1">
                  <a:off x="10538728" y="1615483"/>
                  <a:ext cx="2181656" cy="1511424"/>
                </a:xfrm>
                <a:custGeom>
                  <a:avLst/>
                  <a:gdLst>
                    <a:gd name="connsiteX0" fmla="*/ 0 w 1487370"/>
                    <a:gd name="connsiteY0" fmla="*/ 1433084 h 1433084"/>
                    <a:gd name="connsiteX1" fmla="*/ 0 w 1487370"/>
                    <a:gd name="connsiteY1" fmla="*/ 0 h 1433084"/>
                    <a:gd name="connsiteX2" fmla="*/ 1487370 w 1487370"/>
                    <a:gd name="connsiteY2" fmla="*/ 1433084 h 1433084"/>
                    <a:gd name="connsiteX3" fmla="*/ 0 w 1487370"/>
                    <a:gd name="connsiteY3" fmla="*/ 1433084 h 1433084"/>
                    <a:gd name="connsiteX0" fmla="*/ 154356 w 1487370"/>
                    <a:gd name="connsiteY0" fmla="*/ 1455979 h 1455979"/>
                    <a:gd name="connsiteX1" fmla="*/ 0 w 1487370"/>
                    <a:gd name="connsiteY1" fmla="*/ 0 h 1455979"/>
                    <a:gd name="connsiteX2" fmla="*/ 1487370 w 1487370"/>
                    <a:gd name="connsiteY2" fmla="*/ 1433084 h 1455979"/>
                    <a:gd name="connsiteX3" fmla="*/ 154356 w 1487370"/>
                    <a:gd name="connsiteY3" fmla="*/ 1455979 h 1455979"/>
                    <a:gd name="connsiteX0" fmla="*/ 154356 w 1564836"/>
                    <a:gd name="connsiteY0" fmla="*/ 1455979 h 1497918"/>
                    <a:gd name="connsiteX1" fmla="*/ 0 w 1564836"/>
                    <a:gd name="connsiteY1" fmla="*/ 0 h 1497918"/>
                    <a:gd name="connsiteX2" fmla="*/ 1564836 w 1564836"/>
                    <a:gd name="connsiteY2" fmla="*/ 1497918 h 1497918"/>
                    <a:gd name="connsiteX3" fmla="*/ 154356 w 1564836"/>
                    <a:gd name="connsiteY3" fmla="*/ 1455979 h 1497918"/>
                    <a:gd name="connsiteX0" fmla="*/ 151234 w 1564836"/>
                    <a:gd name="connsiteY0" fmla="*/ 1459136 h 1497918"/>
                    <a:gd name="connsiteX1" fmla="*/ 0 w 1564836"/>
                    <a:gd name="connsiteY1" fmla="*/ 0 h 1497918"/>
                    <a:gd name="connsiteX2" fmla="*/ 1564836 w 1564836"/>
                    <a:gd name="connsiteY2" fmla="*/ 1497918 h 1497918"/>
                    <a:gd name="connsiteX3" fmla="*/ 151234 w 1564836"/>
                    <a:gd name="connsiteY3" fmla="*/ 1459136 h 1497918"/>
                    <a:gd name="connsiteX0" fmla="*/ 164264 w 1577866"/>
                    <a:gd name="connsiteY0" fmla="*/ 1546952 h 1585734"/>
                    <a:gd name="connsiteX1" fmla="*/ 0 w 1577866"/>
                    <a:gd name="connsiteY1" fmla="*/ 0 h 1585734"/>
                    <a:gd name="connsiteX2" fmla="*/ 1577866 w 1577866"/>
                    <a:gd name="connsiteY2" fmla="*/ 1585734 h 1585734"/>
                    <a:gd name="connsiteX3" fmla="*/ 164264 w 1577866"/>
                    <a:gd name="connsiteY3" fmla="*/ 1546952 h 1585734"/>
                    <a:gd name="connsiteX0" fmla="*/ 151506 w 1565108"/>
                    <a:gd name="connsiteY0" fmla="*/ 1509356 h 1548138"/>
                    <a:gd name="connsiteX1" fmla="*/ 0 w 1565108"/>
                    <a:gd name="connsiteY1" fmla="*/ 0 h 1548138"/>
                    <a:gd name="connsiteX2" fmla="*/ 1565108 w 1565108"/>
                    <a:gd name="connsiteY2" fmla="*/ 1548138 h 1548138"/>
                    <a:gd name="connsiteX3" fmla="*/ 151506 w 1565108"/>
                    <a:gd name="connsiteY3" fmla="*/ 1509356 h 1548138"/>
                    <a:gd name="connsiteX0" fmla="*/ 75990 w 1565108"/>
                    <a:gd name="connsiteY0" fmla="*/ 1445266 h 1548138"/>
                    <a:gd name="connsiteX1" fmla="*/ 0 w 1565108"/>
                    <a:gd name="connsiteY1" fmla="*/ 0 h 1548138"/>
                    <a:gd name="connsiteX2" fmla="*/ 1565108 w 1565108"/>
                    <a:gd name="connsiteY2" fmla="*/ 1548138 h 1548138"/>
                    <a:gd name="connsiteX3" fmla="*/ 75990 w 1565108"/>
                    <a:gd name="connsiteY3" fmla="*/ 1445266 h 1548138"/>
                    <a:gd name="connsiteX0" fmla="*/ 36495 w 1525613"/>
                    <a:gd name="connsiteY0" fmla="*/ 1448356 h 1551228"/>
                    <a:gd name="connsiteX1" fmla="*/ 0 w 1525613"/>
                    <a:gd name="connsiteY1" fmla="*/ 0 h 1551228"/>
                    <a:gd name="connsiteX2" fmla="*/ 1525613 w 1525613"/>
                    <a:gd name="connsiteY2" fmla="*/ 1551228 h 1551228"/>
                    <a:gd name="connsiteX3" fmla="*/ 36495 w 1525613"/>
                    <a:gd name="connsiteY3" fmla="*/ 1448356 h 1551228"/>
                    <a:gd name="connsiteX0" fmla="*/ 56242 w 1525613"/>
                    <a:gd name="connsiteY0" fmla="*/ 1446811 h 1551228"/>
                    <a:gd name="connsiteX1" fmla="*/ 0 w 1525613"/>
                    <a:gd name="connsiteY1" fmla="*/ 0 h 1551228"/>
                    <a:gd name="connsiteX2" fmla="*/ 1525613 w 1525613"/>
                    <a:gd name="connsiteY2" fmla="*/ 1551228 h 1551228"/>
                    <a:gd name="connsiteX3" fmla="*/ 56242 w 1525613"/>
                    <a:gd name="connsiteY3" fmla="*/ 1446811 h 1551228"/>
                    <a:gd name="connsiteX0" fmla="*/ 56242 w 1963881"/>
                    <a:gd name="connsiteY0" fmla="*/ 1446811 h 1446811"/>
                    <a:gd name="connsiteX1" fmla="*/ 0 w 1963881"/>
                    <a:gd name="connsiteY1" fmla="*/ 0 h 1446811"/>
                    <a:gd name="connsiteX2" fmla="*/ 1963881 w 1963881"/>
                    <a:gd name="connsiteY2" fmla="*/ 1306936 h 1446811"/>
                    <a:gd name="connsiteX3" fmla="*/ 56242 w 1963881"/>
                    <a:gd name="connsiteY3" fmla="*/ 1446811 h 14468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963881" h="1446811">
                      <a:moveTo>
                        <a:pt x="56242" y="1446811"/>
                      </a:moveTo>
                      <a:lnTo>
                        <a:pt x="0" y="0"/>
                      </a:lnTo>
                      <a:lnTo>
                        <a:pt x="1963881" y="1306936"/>
                      </a:lnTo>
                      <a:lnTo>
                        <a:pt x="56242" y="1446811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3" name="Right Triangle 12">
                  <a:extLst>
                    <a:ext uri="{FF2B5EF4-FFF2-40B4-BE49-F238E27FC236}">
                      <a16:creationId xmlns:a16="http://schemas.microsoft.com/office/drawing/2014/main" id="{CA8B63B7-8975-4D94-9487-3A43B0B6DD3A}"/>
                    </a:ext>
                  </a:extLst>
                </p:cNvPr>
                <p:cNvSpPr/>
                <p:nvPr/>
              </p:nvSpPr>
              <p:spPr>
                <a:xfrm flipH="1">
                  <a:off x="8106560" y="1678252"/>
                  <a:ext cx="4595227" cy="5215933"/>
                </a:xfrm>
                <a:prstGeom prst="rtTriangle">
                  <a:avLst/>
                </a:prstGeom>
                <a:blipFill dpi="0" rotWithShape="1">
                  <a:blip r:embed="rId2">
                    <a:alphaModFix amt="86000"/>
                  </a:blip>
                  <a:srcRect/>
                  <a:stretch>
                    <a:fillRect/>
                  </a:stretch>
                </a:blip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E2098D3E-2788-45A9-9AFA-721EB6DDB17F}"/>
                </a:ext>
              </a:extLst>
            </p:cNvPr>
            <p:cNvSpPr/>
            <p:nvPr/>
          </p:nvSpPr>
          <p:spPr>
            <a:xfrm flipH="1">
              <a:off x="4315627" y="403652"/>
              <a:ext cx="8027668" cy="6616393"/>
            </a:xfrm>
            <a:prstGeom prst="rtTriangle">
              <a:avLst/>
            </a:prstGeom>
            <a:solidFill>
              <a:srgbClr val="00B8DE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6204CD0-F9A3-4A4E-9B37-59608BE09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41" y="127480"/>
            <a:ext cx="3112362" cy="928497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Outline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A2500-D22F-4AA7-B4C1-7C1ADF37D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3093" y="6285329"/>
            <a:ext cx="2743200" cy="365125"/>
          </a:xfrm>
        </p:spPr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0FE9DCD-31A8-4B2E-899C-E0854156E915}"/>
              </a:ext>
            </a:extLst>
          </p:cNvPr>
          <p:cNvGrpSpPr/>
          <p:nvPr userDrawn="1"/>
        </p:nvGrpSpPr>
        <p:grpSpPr>
          <a:xfrm>
            <a:off x="3813531" y="699509"/>
            <a:ext cx="589851" cy="138560"/>
            <a:chOff x="3936670" y="971802"/>
            <a:chExt cx="803557" cy="2161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E898AD1-FDB7-4A63-8C52-59647C823E1A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FE8A329-2FC8-4D7D-A7E2-99B8064579B0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3256E59-8520-4AA2-A9C2-909FAE6D5D64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8" name="Picture 2" descr="D:\BATAN\batan.png">
            <a:extLst>
              <a:ext uri="{FF2B5EF4-FFF2-40B4-BE49-F238E27FC236}">
                <a16:creationId xmlns:a16="http://schemas.microsoft.com/office/drawing/2014/main" id="{92D9C494-0ED6-4983-BBA7-5EEA25BD3B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707" y="92647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152158-9F05-47FE-8D64-2C3154C51B40}"/>
              </a:ext>
            </a:extLst>
          </p:cNvPr>
          <p:cNvCxnSpPr/>
          <p:nvPr userDrawn="1"/>
        </p:nvCxnSpPr>
        <p:spPr>
          <a:xfrm>
            <a:off x="8697" y="1096273"/>
            <a:ext cx="4849906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194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04CD0-F9A3-4A4E-9B37-59608BE092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76584" y="90821"/>
            <a:ext cx="3112362" cy="928497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Outline</a:t>
            </a:r>
            <a:endParaRPr lang="en-GB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0FE9DCD-31A8-4B2E-899C-E0854156E915}"/>
              </a:ext>
            </a:extLst>
          </p:cNvPr>
          <p:cNvGrpSpPr/>
          <p:nvPr userDrawn="1"/>
        </p:nvGrpSpPr>
        <p:grpSpPr>
          <a:xfrm>
            <a:off x="7368727" y="726142"/>
            <a:ext cx="589851" cy="138560"/>
            <a:chOff x="3936670" y="971802"/>
            <a:chExt cx="803557" cy="2161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E898AD1-FDB7-4A63-8C52-59647C823E1A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FE8A329-2FC8-4D7D-A7E2-99B8064579B0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3256E59-8520-4AA2-A9C2-909FAE6D5D64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8" name="Picture 2" descr="D:\BATAN\batan.png">
            <a:extLst>
              <a:ext uri="{FF2B5EF4-FFF2-40B4-BE49-F238E27FC236}">
                <a16:creationId xmlns:a16="http://schemas.microsoft.com/office/drawing/2014/main" id="{92D9C494-0ED6-4983-BBA7-5EEA25BD3B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221" y="55988"/>
            <a:ext cx="784726" cy="96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2152158-9F05-47FE-8D64-2C3154C51B40}"/>
              </a:ext>
            </a:extLst>
          </p:cNvPr>
          <p:cNvCxnSpPr/>
          <p:nvPr userDrawn="1"/>
        </p:nvCxnSpPr>
        <p:spPr>
          <a:xfrm>
            <a:off x="7368727" y="947380"/>
            <a:ext cx="4849906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D2F3E599-64A9-4D52-BD85-380D8120D550}"/>
              </a:ext>
            </a:extLst>
          </p:cNvPr>
          <p:cNvSpPr/>
          <p:nvPr userDrawn="1"/>
        </p:nvSpPr>
        <p:spPr>
          <a:xfrm>
            <a:off x="-17754" y="0"/>
            <a:ext cx="1855431" cy="6858000"/>
          </a:xfrm>
          <a:custGeom>
            <a:avLst/>
            <a:gdLst>
              <a:gd name="connsiteX0" fmla="*/ 0 w 2006353"/>
              <a:gd name="connsiteY0" fmla="*/ 0 h 6858000"/>
              <a:gd name="connsiteX1" fmla="*/ 2006353 w 2006353"/>
              <a:gd name="connsiteY1" fmla="*/ 0 h 6858000"/>
              <a:gd name="connsiteX2" fmla="*/ 2006353 w 2006353"/>
              <a:gd name="connsiteY2" fmla="*/ 88713 h 6858000"/>
              <a:gd name="connsiteX3" fmla="*/ 1986831 w 2006353"/>
              <a:gd name="connsiteY3" fmla="*/ 139240 h 6858000"/>
              <a:gd name="connsiteX4" fmla="*/ 1768665 w 2006353"/>
              <a:gd name="connsiteY4" fmla="*/ 315389 h 6858000"/>
              <a:gd name="connsiteX5" fmla="*/ 1763152 w 2006353"/>
              <a:gd name="connsiteY5" fmla="*/ 320092 h 6858000"/>
              <a:gd name="connsiteX6" fmla="*/ 1762274 w 2006353"/>
              <a:gd name="connsiteY6" fmla="*/ 320554 h 6858000"/>
              <a:gd name="connsiteX7" fmla="*/ 1501988 w 2006353"/>
              <a:gd name="connsiteY7" fmla="*/ 794651 h 6858000"/>
              <a:gd name="connsiteX8" fmla="*/ 1762274 w 2006353"/>
              <a:gd name="connsiteY8" fmla="*/ 1268748 h 6858000"/>
              <a:gd name="connsiteX9" fmla="*/ 1763155 w 2006353"/>
              <a:gd name="connsiteY9" fmla="*/ 1269211 h 6858000"/>
              <a:gd name="connsiteX10" fmla="*/ 1768665 w 2006353"/>
              <a:gd name="connsiteY10" fmla="*/ 1273912 h 6858000"/>
              <a:gd name="connsiteX11" fmla="*/ 1986831 w 2006353"/>
              <a:gd name="connsiteY11" fmla="*/ 1450060 h 6858000"/>
              <a:gd name="connsiteX12" fmla="*/ 2006353 w 2006353"/>
              <a:gd name="connsiteY12" fmla="*/ 1500587 h 6858000"/>
              <a:gd name="connsiteX13" fmla="*/ 2006353 w 2006353"/>
              <a:gd name="connsiteY13" fmla="*/ 6858000 h 6858000"/>
              <a:gd name="connsiteX14" fmla="*/ 0 w 2006353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006353" h="6858000">
                <a:moveTo>
                  <a:pt x="0" y="0"/>
                </a:moveTo>
                <a:lnTo>
                  <a:pt x="2006353" y="0"/>
                </a:lnTo>
                <a:lnTo>
                  <a:pt x="2006353" y="88713"/>
                </a:lnTo>
                <a:lnTo>
                  <a:pt x="1986831" y="139240"/>
                </a:lnTo>
                <a:cubicBezTo>
                  <a:pt x="1930732" y="230946"/>
                  <a:pt x="1844157" y="262171"/>
                  <a:pt x="1768665" y="315389"/>
                </a:cubicBezTo>
                <a:lnTo>
                  <a:pt x="1763152" y="320092"/>
                </a:lnTo>
                <a:lnTo>
                  <a:pt x="1762274" y="320554"/>
                </a:lnTo>
                <a:cubicBezTo>
                  <a:pt x="1605236" y="423300"/>
                  <a:pt x="1501988" y="597299"/>
                  <a:pt x="1501988" y="794651"/>
                </a:cubicBezTo>
                <a:cubicBezTo>
                  <a:pt x="1501988" y="992003"/>
                  <a:pt x="1605236" y="1166002"/>
                  <a:pt x="1762274" y="1268748"/>
                </a:cubicBezTo>
                <a:lnTo>
                  <a:pt x="1763155" y="1269211"/>
                </a:lnTo>
                <a:lnTo>
                  <a:pt x="1768665" y="1273912"/>
                </a:lnTo>
                <a:cubicBezTo>
                  <a:pt x="1844157" y="1327129"/>
                  <a:pt x="1930732" y="1358354"/>
                  <a:pt x="1986831" y="1450060"/>
                </a:cubicBezTo>
                <a:lnTo>
                  <a:pt x="2006353" y="1500587"/>
                </a:lnTo>
                <a:lnTo>
                  <a:pt x="20063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BC0B9A4F-93FD-472E-B0A5-167600D03B2E}"/>
              </a:ext>
            </a:extLst>
          </p:cNvPr>
          <p:cNvSpPr/>
          <p:nvPr userDrawn="1"/>
        </p:nvSpPr>
        <p:spPr>
          <a:xfrm rot="5400000" flipH="1" flipV="1">
            <a:off x="3662311" y="3835306"/>
            <a:ext cx="1540663" cy="1180730"/>
          </a:xfrm>
          <a:custGeom>
            <a:avLst/>
            <a:gdLst>
              <a:gd name="connsiteX0" fmla="*/ 1540663 w 1540663"/>
              <a:gd name="connsiteY0" fmla="*/ 529245 h 1180730"/>
              <a:gd name="connsiteX1" fmla="*/ 1438132 w 1540663"/>
              <a:gd name="connsiteY1" fmla="*/ 532597 h 1180730"/>
              <a:gd name="connsiteX2" fmla="*/ 1336505 w 1540663"/>
              <a:gd name="connsiteY2" fmla="*/ 533328 h 1180730"/>
              <a:gd name="connsiteX3" fmla="*/ 1342073 w 1540663"/>
              <a:gd name="connsiteY3" fmla="*/ 590365 h 1180730"/>
              <a:gd name="connsiteX4" fmla="*/ 770331 w 1540663"/>
              <a:gd name="connsiteY4" fmla="*/ 1180730 h 1180730"/>
              <a:gd name="connsiteX5" fmla="*/ 198589 w 1540663"/>
              <a:gd name="connsiteY5" fmla="*/ 590365 h 1180730"/>
              <a:gd name="connsiteX6" fmla="*/ 204157 w 1540663"/>
              <a:gd name="connsiteY6" fmla="*/ 533328 h 1180730"/>
              <a:gd name="connsiteX7" fmla="*/ 102531 w 1540663"/>
              <a:gd name="connsiteY7" fmla="*/ 532597 h 1180730"/>
              <a:gd name="connsiteX8" fmla="*/ 0 w 1540663"/>
              <a:gd name="connsiteY8" fmla="*/ 529245 h 1180730"/>
              <a:gd name="connsiteX9" fmla="*/ 291070 w 1540663"/>
              <a:gd name="connsiteY9" fmla="*/ 266677 h 1180730"/>
              <a:gd name="connsiteX10" fmla="*/ 295771 w 1540663"/>
              <a:gd name="connsiteY10" fmla="*/ 261167 h 1180730"/>
              <a:gd name="connsiteX11" fmla="*/ 296234 w 1540663"/>
              <a:gd name="connsiteY11" fmla="*/ 260286 h 1180730"/>
              <a:gd name="connsiteX12" fmla="*/ 770331 w 1540663"/>
              <a:gd name="connsiteY12" fmla="*/ 0 h 1180730"/>
              <a:gd name="connsiteX13" fmla="*/ 1244428 w 1540663"/>
              <a:gd name="connsiteY13" fmla="*/ 260286 h 1180730"/>
              <a:gd name="connsiteX14" fmla="*/ 1244890 w 1540663"/>
              <a:gd name="connsiteY14" fmla="*/ 261164 h 1180730"/>
              <a:gd name="connsiteX15" fmla="*/ 1249593 w 1540663"/>
              <a:gd name="connsiteY15" fmla="*/ 266677 h 1180730"/>
              <a:gd name="connsiteX16" fmla="*/ 1540663 w 1540663"/>
              <a:gd name="connsiteY16" fmla="*/ 529245 h 1180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40663" h="1180730">
                <a:moveTo>
                  <a:pt x="1540663" y="529245"/>
                </a:moveTo>
                <a:lnTo>
                  <a:pt x="1438132" y="532597"/>
                </a:lnTo>
                <a:lnTo>
                  <a:pt x="1336505" y="533328"/>
                </a:lnTo>
                <a:lnTo>
                  <a:pt x="1342073" y="590365"/>
                </a:lnTo>
                <a:cubicBezTo>
                  <a:pt x="1342073" y="916415"/>
                  <a:pt x="1086095" y="1180730"/>
                  <a:pt x="770331" y="1180730"/>
                </a:cubicBezTo>
                <a:cubicBezTo>
                  <a:pt x="454567" y="1180730"/>
                  <a:pt x="198589" y="916415"/>
                  <a:pt x="198589" y="590365"/>
                </a:cubicBezTo>
                <a:lnTo>
                  <a:pt x="204157" y="533328"/>
                </a:lnTo>
                <a:lnTo>
                  <a:pt x="102531" y="532597"/>
                </a:lnTo>
                <a:lnTo>
                  <a:pt x="0" y="529245"/>
                </a:lnTo>
                <a:cubicBezTo>
                  <a:pt x="188255" y="487693"/>
                  <a:pt x="220113" y="367334"/>
                  <a:pt x="291070" y="266677"/>
                </a:cubicBezTo>
                <a:lnTo>
                  <a:pt x="295771" y="261167"/>
                </a:lnTo>
                <a:lnTo>
                  <a:pt x="296234" y="260286"/>
                </a:lnTo>
                <a:cubicBezTo>
                  <a:pt x="398980" y="103248"/>
                  <a:pt x="572979" y="0"/>
                  <a:pt x="770331" y="0"/>
                </a:cubicBezTo>
                <a:cubicBezTo>
                  <a:pt x="967683" y="0"/>
                  <a:pt x="1141682" y="103248"/>
                  <a:pt x="1244428" y="260286"/>
                </a:cubicBezTo>
                <a:lnTo>
                  <a:pt x="1244890" y="261164"/>
                </a:lnTo>
                <a:lnTo>
                  <a:pt x="1249593" y="266677"/>
                </a:lnTo>
                <a:cubicBezTo>
                  <a:pt x="1320550" y="367334"/>
                  <a:pt x="1352408" y="487693"/>
                  <a:pt x="1540663" y="52924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B14774A-CE66-4B59-905E-68D191735FE9}"/>
              </a:ext>
            </a:extLst>
          </p:cNvPr>
          <p:cNvSpPr/>
          <p:nvPr userDrawn="1"/>
        </p:nvSpPr>
        <p:spPr>
          <a:xfrm>
            <a:off x="1524539" y="253113"/>
            <a:ext cx="1098623" cy="10830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5" name="Graphic 54" descr="Single gear">
            <a:extLst>
              <a:ext uri="{FF2B5EF4-FFF2-40B4-BE49-F238E27FC236}">
                <a16:creationId xmlns:a16="http://schemas.microsoft.com/office/drawing/2014/main" id="{25AED154-599D-48B5-ADD0-35EEA12310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14443" y="3374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880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DDAC7-1683-4A52-AA7C-CD3201F43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36" y="1988598"/>
            <a:ext cx="4272682" cy="1239192"/>
          </a:xfrm>
        </p:spPr>
        <p:txBody>
          <a:bodyPr anchor="b">
            <a:noAutofit/>
          </a:bodyPr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BE30E-6CF1-427D-BFB6-92369A9F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6036" y="6486004"/>
            <a:ext cx="2743200" cy="365125"/>
          </a:xfrm>
        </p:spPr>
        <p:txBody>
          <a:bodyPr/>
          <a:lstStyle/>
          <a:p>
            <a:pPr algn="l"/>
            <a:fld id="{8C1CA7EB-5303-4693-8C11-334B69716CB8}" type="slidenum">
              <a:rPr lang="en-GB" smtClean="0"/>
              <a:pPr algn="l"/>
              <a:t>‹#›</a:t>
            </a:fld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241B18F-DA30-48BF-834A-AF1327B411FE}"/>
              </a:ext>
            </a:extLst>
          </p:cNvPr>
          <p:cNvGrpSpPr/>
          <p:nvPr userDrawn="1"/>
        </p:nvGrpSpPr>
        <p:grpSpPr>
          <a:xfrm>
            <a:off x="4686885" y="2772342"/>
            <a:ext cx="954412" cy="298976"/>
            <a:chOff x="3936670" y="971802"/>
            <a:chExt cx="803557" cy="21616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17E40EC-0505-4704-95C7-CB50D0B14AEE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881FAAE-7BA9-4A67-9707-F6BD1A86BEC1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7A1AB6A-62F9-490D-82A1-F9EB82047B3C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1" name="Picture 2" descr="D:\BATAN\batan.png">
            <a:extLst>
              <a:ext uri="{FF2B5EF4-FFF2-40B4-BE49-F238E27FC236}">
                <a16:creationId xmlns:a16="http://schemas.microsoft.com/office/drawing/2014/main" id="{1D2E7058-306B-4C6B-82C9-5C99D31890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68" y="5050267"/>
            <a:ext cx="1032853" cy="126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17DC42E6-2703-4ADF-8466-643852F85771}"/>
              </a:ext>
            </a:extLst>
          </p:cNvPr>
          <p:cNvGrpSpPr/>
          <p:nvPr userDrawn="1"/>
        </p:nvGrpSpPr>
        <p:grpSpPr>
          <a:xfrm>
            <a:off x="1677900" y="-169333"/>
            <a:ext cx="12721417" cy="7027333"/>
            <a:chOff x="8106560" y="1615483"/>
            <a:chExt cx="5539114" cy="5278702"/>
          </a:xfrm>
        </p:grpSpPr>
        <p:sp>
          <p:nvSpPr>
            <p:cNvPr id="14" name="Right Triangle 6">
              <a:extLst>
                <a:ext uri="{FF2B5EF4-FFF2-40B4-BE49-F238E27FC236}">
                  <a16:creationId xmlns:a16="http://schemas.microsoft.com/office/drawing/2014/main" id="{FF9A911B-769D-4EA0-BEFC-87008229BA6B}"/>
                </a:ext>
              </a:extLst>
            </p:cNvPr>
            <p:cNvSpPr/>
            <p:nvPr/>
          </p:nvSpPr>
          <p:spPr>
            <a:xfrm rot="3210253">
              <a:off x="10131501" y="2774448"/>
              <a:ext cx="4477735" cy="2550611"/>
            </a:xfrm>
            <a:custGeom>
              <a:avLst/>
              <a:gdLst>
                <a:gd name="connsiteX0" fmla="*/ 0 w 4843221"/>
                <a:gd name="connsiteY0" fmla="*/ 3595607 h 3595607"/>
                <a:gd name="connsiteX1" fmla="*/ 0 w 4843221"/>
                <a:gd name="connsiteY1" fmla="*/ 0 h 3595607"/>
                <a:gd name="connsiteX2" fmla="*/ 4843221 w 4843221"/>
                <a:gd name="connsiteY2" fmla="*/ 3595607 h 3595607"/>
                <a:gd name="connsiteX3" fmla="*/ 0 w 4843221"/>
                <a:gd name="connsiteY3" fmla="*/ 3595607 h 3595607"/>
                <a:gd name="connsiteX0" fmla="*/ 0 w 4843221"/>
                <a:gd name="connsiteY0" fmla="*/ 2885787 h 2885787"/>
                <a:gd name="connsiteX1" fmla="*/ 477344 w 4843221"/>
                <a:gd name="connsiteY1" fmla="*/ 0 h 2885787"/>
                <a:gd name="connsiteX2" fmla="*/ 4843221 w 4843221"/>
                <a:gd name="connsiteY2" fmla="*/ 2885787 h 2885787"/>
                <a:gd name="connsiteX3" fmla="*/ 0 w 4843221"/>
                <a:gd name="connsiteY3" fmla="*/ 2885787 h 2885787"/>
                <a:gd name="connsiteX0" fmla="*/ 0 w 4843221"/>
                <a:gd name="connsiteY0" fmla="*/ 3116028 h 3116028"/>
                <a:gd name="connsiteX1" fmla="*/ 609128 w 4843221"/>
                <a:gd name="connsiteY1" fmla="*/ 0 h 3116028"/>
                <a:gd name="connsiteX2" fmla="*/ 4843221 w 4843221"/>
                <a:gd name="connsiteY2" fmla="*/ 3116028 h 3116028"/>
                <a:gd name="connsiteX3" fmla="*/ 0 w 4843221"/>
                <a:gd name="connsiteY3" fmla="*/ 3116028 h 3116028"/>
                <a:gd name="connsiteX0" fmla="*/ 0 w 4843221"/>
                <a:gd name="connsiteY0" fmla="*/ 3116028 h 3116028"/>
                <a:gd name="connsiteX1" fmla="*/ 609128 w 4843221"/>
                <a:gd name="connsiteY1" fmla="*/ 0 h 3116028"/>
                <a:gd name="connsiteX2" fmla="*/ 4843221 w 4843221"/>
                <a:gd name="connsiteY2" fmla="*/ 3116028 h 3116028"/>
                <a:gd name="connsiteX3" fmla="*/ 0 w 4843221"/>
                <a:gd name="connsiteY3" fmla="*/ 3116028 h 311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43221" h="3116028">
                  <a:moveTo>
                    <a:pt x="0" y="3116028"/>
                  </a:moveTo>
                  <a:cubicBezTo>
                    <a:pt x="203043" y="2077352"/>
                    <a:pt x="396867" y="1051135"/>
                    <a:pt x="609128" y="0"/>
                  </a:cubicBezTo>
                  <a:lnTo>
                    <a:pt x="4843221" y="3116028"/>
                  </a:lnTo>
                  <a:lnTo>
                    <a:pt x="0" y="3116028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…….</a:t>
              </a: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F7EC3A76-1F4D-4CF0-A8E2-8E3AEDB80454}"/>
                </a:ext>
              </a:extLst>
            </p:cNvPr>
            <p:cNvGrpSpPr/>
            <p:nvPr/>
          </p:nvGrpSpPr>
          <p:grpSpPr>
            <a:xfrm>
              <a:off x="8106560" y="1615483"/>
              <a:ext cx="4613824" cy="5278702"/>
              <a:chOff x="8106560" y="1615483"/>
              <a:chExt cx="4613824" cy="5278702"/>
            </a:xfrm>
          </p:grpSpPr>
          <p:sp>
            <p:nvSpPr>
              <p:cNvPr id="16" name="Right Triangle 4">
                <a:extLst>
                  <a:ext uri="{FF2B5EF4-FFF2-40B4-BE49-F238E27FC236}">
                    <a16:creationId xmlns:a16="http://schemas.microsoft.com/office/drawing/2014/main" id="{B02BC184-9AB0-4059-B38C-333F9F212A7D}"/>
                  </a:ext>
                </a:extLst>
              </p:cNvPr>
              <p:cNvSpPr/>
              <p:nvPr/>
            </p:nvSpPr>
            <p:spPr>
              <a:xfrm rot="202834" flipH="1" flipV="1">
                <a:off x="10538728" y="1615483"/>
                <a:ext cx="2181656" cy="1511424"/>
              </a:xfrm>
              <a:custGeom>
                <a:avLst/>
                <a:gdLst>
                  <a:gd name="connsiteX0" fmla="*/ 0 w 1487370"/>
                  <a:gd name="connsiteY0" fmla="*/ 1433084 h 1433084"/>
                  <a:gd name="connsiteX1" fmla="*/ 0 w 1487370"/>
                  <a:gd name="connsiteY1" fmla="*/ 0 h 1433084"/>
                  <a:gd name="connsiteX2" fmla="*/ 1487370 w 1487370"/>
                  <a:gd name="connsiteY2" fmla="*/ 1433084 h 1433084"/>
                  <a:gd name="connsiteX3" fmla="*/ 0 w 1487370"/>
                  <a:gd name="connsiteY3" fmla="*/ 1433084 h 1433084"/>
                  <a:gd name="connsiteX0" fmla="*/ 154356 w 1487370"/>
                  <a:gd name="connsiteY0" fmla="*/ 1455979 h 1455979"/>
                  <a:gd name="connsiteX1" fmla="*/ 0 w 1487370"/>
                  <a:gd name="connsiteY1" fmla="*/ 0 h 1455979"/>
                  <a:gd name="connsiteX2" fmla="*/ 1487370 w 1487370"/>
                  <a:gd name="connsiteY2" fmla="*/ 1433084 h 1455979"/>
                  <a:gd name="connsiteX3" fmla="*/ 154356 w 1487370"/>
                  <a:gd name="connsiteY3" fmla="*/ 1455979 h 1455979"/>
                  <a:gd name="connsiteX0" fmla="*/ 154356 w 1564836"/>
                  <a:gd name="connsiteY0" fmla="*/ 1455979 h 1497918"/>
                  <a:gd name="connsiteX1" fmla="*/ 0 w 1564836"/>
                  <a:gd name="connsiteY1" fmla="*/ 0 h 1497918"/>
                  <a:gd name="connsiteX2" fmla="*/ 1564836 w 1564836"/>
                  <a:gd name="connsiteY2" fmla="*/ 1497918 h 1497918"/>
                  <a:gd name="connsiteX3" fmla="*/ 154356 w 1564836"/>
                  <a:gd name="connsiteY3" fmla="*/ 1455979 h 1497918"/>
                  <a:gd name="connsiteX0" fmla="*/ 151234 w 1564836"/>
                  <a:gd name="connsiteY0" fmla="*/ 1459136 h 1497918"/>
                  <a:gd name="connsiteX1" fmla="*/ 0 w 1564836"/>
                  <a:gd name="connsiteY1" fmla="*/ 0 h 1497918"/>
                  <a:gd name="connsiteX2" fmla="*/ 1564836 w 1564836"/>
                  <a:gd name="connsiteY2" fmla="*/ 1497918 h 1497918"/>
                  <a:gd name="connsiteX3" fmla="*/ 151234 w 1564836"/>
                  <a:gd name="connsiteY3" fmla="*/ 1459136 h 1497918"/>
                  <a:gd name="connsiteX0" fmla="*/ 164264 w 1577866"/>
                  <a:gd name="connsiteY0" fmla="*/ 1546952 h 1585734"/>
                  <a:gd name="connsiteX1" fmla="*/ 0 w 1577866"/>
                  <a:gd name="connsiteY1" fmla="*/ 0 h 1585734"/>
                  <a:gd name="connsiteX2" fmla="*/ 1577866 w 1577866"/>
                  <a:gd name="connsiteY2" fmla="*/ 1585734 h 1585734"/>
                  <a:gd name="connsiteX3" fmla="*/ 164264 w 1577866"/>
                  <a:gd name="connsiteY3" fmla="*/ 1546952 h 1585734"/>
                  <a:gd name="connsiteX0" fmla="*/ 151506 w 1565108"/>
                  <a:gd name="connsiteY0" fmla="*/ 1509356 h 1548138"/>
                  <a:gd name="connsiteX1" fmla="*/ 0 w 1565108"/>
                  <a:gd name="connsiteY1" fmla="*/ 0 h 1548138"/>
                  <a:gd name="connsiteX2" fmla="*/ 1565108 w 1565108"/>
                  <a:gd name="connsiteY2" fmla="*/ 1548138 h 1548138"/>
                  <a:gd name="connsiteX3" fmla="*/ 151506 w 1565108"/>
                  <a:gd name="connsiteY3" fmla="*/ 1509356 h 1548138"/>
                  <a:gd name="connsiteX0" fmla="*/ 75990 w 1565108"/>
                  <a:gd name="connsiteY0" fmla="*/ 1445266 h 1548138"/>
                  <a:gd name="connsiteX1" fmla="*/ 0 w 1565108"/>
                  <a:gd name="connsiteY1" fmla="*/ 0 h 1548138"/>
                  <a:gd name="connsiteX2" fmla="*/ 1565108 w 1565108"/>
                  <a:gd name="connsiteY2" fmla="*/ 1548138 h 1548138"/>
                  <a:gd name="connsiteX3" fmla="*/ 75990 w 1565108"/>
                  <a:gd name="connsiteY3" fmla="*/ 1445266 h 1548138"/>
                  <a:gd name="connsiteX0" fmla="*/ 36495 w 1525613"/>
                  <a:gd name="connsiteY0" fmla="*/ 1448356 h 1551228"/>
                  <a:gd name="connsiteX1" fmla="*/ 0 w 1525613"/>
                  <a:gd name="connsiteY1" fmla="*/ 0 h 1551228"/>
                  <a:gd name="connsiteX2" fmla="*/ 1525613 w 1525613"/>
                  <a:gd name="connsiteY2" fmla="*/ 1551228 h 1551228"/>
                  <a:gd name="connsiteX3" fmla="*/ 36495 w 1525613"/>
                  <a:gd name="connsiteY3" fmla="*/ 1448356 h 1551228"/>
                  <a:gd name="connsiteX0" fmla="*/ 56242 w 1525613"/>
                  <a:gd name="connsiteY0" fmla="*/ 1446811 h 1551228"/>
                  <a:gd name="connsiteX1" fmla="*/ 0 w 1525613"/>
                  <a:gd name="connsiteY1" fmla="*/ 0 h 1551228"/>
                  <a:gd name="connsiteX2" fmla="*/ 1525613 w 1525613"/>
                  <a:gd name="connsiteY2" fmla="*/ 1551228 h 1551228"/>
                  <a:gd name="connsiteX3" fmla="*/ 56242 w 1525613"/>
                  <a:gd name="connsiteY3" fmla="*/ 1446811 h 1551228"/>
                  <a:gd name="connsiteX0" fmla="*/ 56242 w 1963881"/>
                  <a:gd name="connsiteY0" fmla="*/ 1446811 h 1446811"/>
                  <a:gd name="connsiteX1" fmla="*/ 0 w 1963881"/>
                  <a:gd name="connsiteY1" fmla="*/ 0 h 1446811"/>
                  <a:gd name="connsiteX2" fmla="*/ 1963881 w 1963881"/>
                  <a:gd name="connsiteY2" fmla="*/ 1306936 h 1446811"/>
                  <a:gd name="connsiteX3" fmla="*/ 56242 w 1963881"/>
                  <a:gd name="connsiteY3" fmla="*/ 1446811 h 1446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63881" h="1446811">
                    <a:moveTo>
                      <a:pt x="56242" y="1446811"/>
                    </a:moveTo>
                    <a:lnTo>
                      <a:pt x="0" y="0"/>
                    </a:lnTo>
                    <a:lnTo>
                      <a:pt x="1963881" y="1306936"/>
                    </a:lnTo>
                    <a:lnTo>
                      <a:pt x="56242" y="1446811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27838EA-1D0A-49D3-B20B-F079A1441680}"/>
                  </a:ext>
                </a:extLst>
              </p:cNvPr>
              <p:cNvSpPr/>
              <p:nvPr/>
            </p:nvSpPr>
            <p:spPr>
              <a:xfrm flipH="1">
                <a:off x="8106560" y="1678252"/>
                <a:ext cx="4595227" cy="5215933"/>
              </a:xfrm>
              <a:prstGeom prst="rtTriangle">
                <a:avLst/>
              </a:prstGeom>
              <a:blipFill dpi="0" rotWithShape="0">
                <a:blip r:embed="rId3">
                  <a:alphaModFix amt="86000"/>
                  <a:extLst>
                    <a:ext uri="{837473B0-CC2E-450A-ABE3-18F120FF3D39}">
                      <a1611:picAttrSrcUrl xmlns:a1611="http://schemas.microsoft.com/office/drawing/2016/11/main" r:id="rId4"/>
                    </a:ext>
                  </a:extLst>
                </a:blip>
                <a:srcRect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</p:grp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BB9E1D46-8E6A-4929-A653-AE84C7C50DAC}"/>
              </a:ext>
            </a:extLst>
          </p:cNvPr>
          <p:cNvSpPr/>
          <p:nvPr userDrawn="1"/>
        </p:nvSpPr>
        <p:spPr>
          <a:xfrm flipH="1">
            <a:off x="1677899" y="-96916"/>
            <a:ext cx="10553637" cy="6954916"/>
          </a:xfrm>
          <a:prstGeom prst="rtTriangle">
            <a:avLst/>
          </a:prstGeom>
          <a:solidFill>
            <a:srgbClr val="00B8D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64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CD45F-8F32-44EE-BA8F-33D880EF1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8F089-4342-43ED-ACAF-C6DB973834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3063A-65E7-4CE8-A84D-C4467A6BA6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CDCA7-282A-42C6-9932-D0032337D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76B69-53B6-4F12-9069-BD00D2DD5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2C7E8-A87B-44C8-AE0E-1BC252E5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580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C47E9-FACE-46DD-B5EE-FB8C5B6C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4132F-1329-418B-96E0-C65C0452E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86278-74CB-487A-8FE0-CA52575EC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4BDA6-773D-41F2-9B1D-6360B61413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77FC1F-A806-4CA4-BC65-7170CDB245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F0A7F0-E560-427E-B184-7B60CDBB1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DE270-4BA9-49F7-ABB6-445337E6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7760E8-D87F-426B-BDB1-F236DED1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3111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508DCB-8F98-42A9-A60A-C935224D24C3}"/>
              </a:ext>
            </a:extLst>
          </p:cNvPr>
          <p:cNvSpPr/>
          <p:nvPr/>
        </p:nvSpPr>
        <p:spPr>
          <a:xfrm>
            <a:off x="6115749" y="734561"/>
            <a:ext cx="165625" cy="1370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C5A11B-1D81-4547-9C82-6D85B2636EEF}"/>
              </a:ext>
            </a:extLst>
          </p:cNvPr>
          <p:cNvSpPr/>
          <p:nvPr/>
        </p:nvSpPr>
        <p:spPr>
          <a:xfrm>
            <a:off x="6332220" y="733295"/>
            <a:ext cx="165625" cy="137018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295522A-000D-4FD0-9646-6AB948AFD5F5}"/>
              </a:ext>
            </a:extLst>
          </p:cNvPr>
          <p:cNvSpPr/>
          <p:nvPr/>
        </p:nvSpPr>
        <p:spPr>
          <a:xfrm>
            <a:off x="6539975" y="734837"/>
            <a:ext cx="165625" cy="13701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6705600" cy="0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F57DC30-8C55-44A2-B428-FF53DB8323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026" y="164998"/>
            <a:ext cx="616756" cy="82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69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3ACE-7959-9F8C-0266-9F79B2BC9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E483F-9B95-D610-2335-890563F5A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4A516-0D0C-E55E-2E2A-7B30EB7CC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AA967-7B50-F007-5B1E-A302D4E9E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32C5-5F47-88B4-1C3D-A74B740E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7873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2892A99-5921-4EE6-8916-093F769370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15350" y="156631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55399925-ADEA-4E43-9296-D1813268A0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3938" y="156631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52BBFA6D-4844-4ECB-8A38-E82BADE1AA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769992" y="156631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C9CBD3F-E5D6-4F14-9CD6-B0C1D774124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67769" y="1563135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5C03AB76-02BF-44F2-A940-556717609D2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770979" y="1560784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2E6C7AB6-0C57-42B0-AB92-86AA5D89ED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72286" y="1555252"/>
            <a:ext cx="2631932" cy="5155159"/>
          </a:xfrm>
          <a:prstGeom prst="parallelogram">
            <a:avLst/>
          </a:prstGeom>
          <a:solidFill>
            <a:schemeClr val="accent1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105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Triangle 4">
            <a:extLst>
              <a:ext uri="{FF2B5EF4-FFF2-40B4-BE49-F238E27FC236}">
                <a16:creationId xmlns:a16="http://schemas.microsoft.com/office/drawing/2014/main" id="{E88EF46B-8C2E-43EC-9BA3-38586682AEEC}"/>
              </a:ext>
            </a:extLst>
          </p:cNvPr>
          <p:cNvSpPr/>
          <p:nvPr userDrawn="1"/>
        </p:nvSpPr>
        <p:spPr>
          <a:xfrm flipH="1" flipV="1">
            <a:off x="9142143" y="0"/>
            <a:ext cx="3049857" cy="1267640"/>
          </a:xfrm>
          <a:custGeom>
            <a:avLst/>
            <a:gdLst>
              <a:gd name="connsiteX0" fmla="*/ 0 w 1487370"/>
              <a:gd name="connsiteY0" fmla="*/ 1433084 h 1433084"/>
              <a:gd name="connsiteX1" fmla="*/ 0 w 1487370"/>
              <a:gd name="connsiteY1" fmla="*/ 0 h 1433084"/>
              <a:gd name="connsiteX2" fmla="*/ 1487370 w 1487370"/>
              <a:gd name="connsiteY2" fmla="*/ 1433084 h 1433084"/>
              <a:gd name="connsiteX3" fmla="*/ 0 w 1487370"/>
              <a:gd name="connsiteY3" fmla="*/ 1433084 h 1433084"/>
              <a:gd name="connsiteX0" fmla="*/ 154356 w 1487370"/>
              <a:gd name="connsiteY0" fmla="*/ 1455979 h 1455979"/>
              <a:gd name="connsiteX1" fmla="*/ 0 w 1487370"/>
              <a:gd name="connsiteY1" fmla="*/ 0 h 1455979"/>
              <a:gd name="connsiteX2" fmla="*/ 1487370 w 1487370"/>
              <a:gd name="connsiteY2" fmla="*/ 1433084 h 1455979"/>
              <a:gd name="connsiteX3" fmla="*/ 154356 w 1487370"/>
              <a:gd name="connsiteY3" fmla="*/ 1455979 h 1455979"/>
              <a:gd name="connsiteX0" fmla="*/ 154356 w 1564836"/>
              <a:gd name="connsiteY0" fmla="*/ 1455979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4356 w 1564836"/>
              <a:gd name="connsiteY3" fmla="*/ 1455979 h 1497918"/>
              <a:gd name="connsiteX0" fmla="*/ 151234 w 1564836"/>
              <a:gd name="connsiteY0" fmla="*/ 1459136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1234 w 1564836"/>
              <a:gd name="connsiteY3" fmla="*/ 1459136 h 1497918"/>
              <a:gd name="connsiteX0" fmla="*/ 164264 w 1577866"/>
              <a:gd name="connsiteY0" fmla="*/ 1546952 h 1585734"/>
              <a:gd name="connsiteX1" fmla="*/ 0 w 1577866"/>
              <a:gd name="connsiteY1" fmla="*/ 0 h 1585734"/>
              <a:gd name="connsiteX2" fmla="*/ 1577866 w 1577866"/>
              <a:gd name="connsiteY2" fmla="*/ 1585734 h 1585734"/>
              <a:gd name="connsiteX3" fmla="*/ 164264 w 1577866"/>
              <a:gd name="connsiteY3" fmla="*/ 1546952 h 1585734"/>
              <a:gd name="connsiteX0" fmla="*/ 151506 w 1565108"/>
              <a:gd name="connsiteY0" fmla="*/ 1509356 h 1548138"/>
              <a:gd name="connsiteX1" fmla="*/ 0 w 1565108"/>
              <a:gd name="connsiteY1" fmla="*/ 0 h 1548138"/>
              <a:gd name="connsiteX2" fmla="*/ 1565108 w 1565108"/>
              <a:gd name="connsiteY2" fmla="*/ 1548138 h 1548138"/>
              <a:gd name="connsiteX3" fmla="*/ 151506 w 1565108"/>
              <a:gd name="connsiteY3" fmla="*/ 1509356 h 1548138"/>
              <a:gd name="connsiteX0" fmla="*/ 0 w 1994788"/>
              <a:gd name="connsiteY0" fmla="*/ 1927810 h 1927810"/>
              <a:gd name="connsiteX1" fmla="*/ 429680 w 1994788"/>
              <a:gd name="connsiteY1" fmla="*/ 0 h 1927810"/>
              <a:gd name="connsiteX2" fmla="*/ 1994788 w 1994788"/>
              <a:gd name="connsiteY2" fmla="*/ 1548138 h 1927810"/>
              <a:gd name="connsiteX3" fmla="*/ 0 w 1994788"/>
              <a:gd name="connsiteY3" fmla="*/ 1927810 h 1927810"/>
              <a:gd name="connsiteX0" fmla="*/ 0 w 2529479"/>
              <a:gd name="connsiteY0" fmla="*/ 1927810 h 1927846"/>
              <a:gd name="connsiteX1" fmla="*/ 429680 w 2529479"/>
              <a:gd name="connsiteY1" fmla="*/ 0 h 1927846"/>
              <a:gd name="connsiteX2" fmla="*/ 2529479 w 2529479"/>
              <a:gd name="connsiteY2" fmla="*/ 1927846 h 1927846"/>
              <a:gd name="connsiteX3" fmla="*/ 0 w 2529479"/>
              <a:gd name="connsiteY3" fmla="*/ 1927810 h 1927846"/>
              <a:gd name="connsiteX0" fmla="*/ 0 w 2529479"/>
              <a:gd name="connsiteY0" fmla="*/ 2478000 h 2478036"/>
              <a:gd name="connsiteX1" fmla="*/ 26724 w 2529479"/>
              <a:gd name="connsiteY1" fmla="*/ 0 h 2478036"/>
              <a:gd name="connsiteX2" fmla="*/ 2529479 w 2529479"/>
              <a:gd name="connsiteY2" fmla="*/ 2478036 h 2478036"/>
              <a:gd name="connsiteX3" fmla="*/ 0 w 2529479"/>
              <a:gd name="connsiteY3" fmla="*/ 2478000 h 24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9479" h="2478036">
                <a:moveTo>
                  <a:pt x="0" y="2478000"/>
                </a:moveTo>
                <a:lnTo>
                  <a:pt x="26724" y="0"/>
                </a:lnTo>
                <a:lnTo>
                  <a:pt x="2529479" y="2478036"/>
                </a:lnTo>
                <a:lnTo>
                  <a:pt x="0" y="247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196850A-51A3-4E49-93A6-1EEE5F74F2E6}"/>
              </a:ext>
            </a:extLst>
          </p:cNvPr>
          <p:cNvSpPr/>
          <p:nvPr userDrawn="1"/>
        </p:nvSpPr>
        <p:spPr>
          <a:xfrm flipH="1">
            <a:off x="9758142" y="0"/>
            <a:ext cx="2433858" cy="6858000"/>
          </a:xfrm>
          <a:prstGeom prst="rtTriangle">
            <a:avLst/>
          </a:prstGeom>
          <a:solidFill>
            <a:srgbClr val="00B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4077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52137F3-D6CD-4174-BDF2-A6D6223151F0}"/>
              </a:ext>
            </a:extLst>
          </p:cNvPr>
          <p:cNvSpPr/>
          <p:nvPr userDrawn="1"/>
        </p:nvSpPr>
        <p:spPr>
          <a:xfrm flipH="1">
            <a:off x="-1" y="4522452"/>
            <a:ext cx="3999185" cy="7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20114D-E357-407C-94A2-3994D7E5318B}"/>
              </a:ext>
            </a:extLst>
          </p:cNvPr>
          <p:cNvSpPr/>
          <p:nvPr userDrawn="1"/>
        </p:nvSpPr>
        <p:spPr>
          <a:xfrm flipH="1">
            <a:off x="4025462" y="4522452"/>
            <a:ext cx="4088524" cy="711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9F65E8-8391-4BE9-BA8F-DE34C9FBE5E3}"/>
              </a:ext>
            </a:extLst>
          </p:cNvPr>
          <p:cNvSpPr/>
          <p:nvPr userDrawn="1"/>
        </p:nvSpPr>
        <p:spPr>
          <a:xfrm flipH="1">
            <a:off x="8140264" y="4522452"/>
            <a:ext cx="3999187" cy="711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1EDE7B0-C608-4A10-91A5-98A298E32710}"/>
              </a:ext>
            </a:extLst>
          </p:cNvPr>
          <p:cNvSpPr txBox="1">
            <a:spLocks/>
          </p:cNvSpPr>
          <p:nvPr userDrawn="1"/>
        </p:nvSpPr>
        <p:spPr>
          <a:xfrm>
            <a:off x="1387365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01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7668137-F5F0-42B6-BEBA-0AD83A8C714F}"/>
              </a:ext>
            </a:extLst>
          </p:cNvPr>
          <p:cNvSpPr txBox="1">
            <a:spLocks/>
          </p:cNvSpPr>
          <p:nvPr userDrawn="1"/>
        </p:nvSpPr>
        <p:spPr>
          <a:xfrm>
            <a:off x="5412827" y="5343621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02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8E35CAF-3AAC-4A03-9947-F1CA091CEC5C}"/>
              </a:ext>
            </a:extLst>
          </p:cNvPr>
          <p:cNvSpPr txBox="1">
            <a:spLocks/>
          </p:cNvSpPr>
          <p:nvPr userDrawn="1"/>
        </p:nvSpPr>
        <p:spPr>
          <a:xfrm>
            <a:off x="9759091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03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5F600-2851-485E-8E11-CCC711D1F0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426" y="1902471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11DFF613-4B09-4103-B9AF-59C885E48D1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50975" y="189539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0568B244-CA2D-4E0F-90FD-598B35F94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56284" y="187046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2924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852137F3-D6CD-4174-BDF2-A6D6223151F0}"/>
              </a:ext>
            </a:extLst>
          </p:cNvPr>
          <p:cNvSpPr/>
          <p:nvPr userDrawn="1"/>
        </p:nvSpPr>
        <p:spPr>
          <a:xfrm flipH="1">
            <a:off x="-1" y="4522452"/>
            <a:ext cx="3999185" cy="7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20114D-E357-407C-94A2-3994D7E5318B}"/>
              </a:ext>
            </a:extLst>
          </p:cNvPr>
          <p:cNvSpPr/>
          <p:nvPr userDrawn="1"/>
        </p:nvSpPr>
        <p:spPr>
          <a:xfrm flipH="1">
            <a:off x="4025462" y="4522452"/>
            <a:ext cx="4088524" cy="711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69F65E8-8391-4BE9-BA8F-DE34C9FBE5E3}"/>
              </a:ext>
            </a:extLst>
          </p:cNvPr>
          <p:cNvSpPr/>
          <p:nvPr userDrawn="1"/>
        </p:nvSpPr>
        <p:spPr>
          <a:xfrm flipH="1">
            <a:off x="8140264" y="4522452"/>
            <a:ext cx="3999187" cy="7117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1EDE7B0-C608-4A10-91A5-98A298E32710}"/>
              </a:ext>
            </a:extLst>
          </p:cNvPr>
          <p:cNvSpPr txBox="1">
            <a:spLocks/>
          </p:cNvSpPr>
          <p:nvPr userDrawn="1"/>
        </p:nvSpPr>
        <p:spPr>
          <a:xfrm>
            <a:off x="1387365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04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7668137-F5F0-42B6-BEBA-0AD83A8C714F}"/>
              </a:ext>
            </a:extLst>
          </p:cNvPr>
          <p:cNvSpPr txBox="1">
            <a:spLocks/>
          </p:cNvSpPr>
          <p:nvPr userDrawn="1"/>
        </p:nvSpPr>
        <p:spPr>
          <a:xfrm>
            <a:off x="5412827" y="5343621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05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8E35CAF-3AAC-4A03-9947-F1CA091CEC5C}"/>
              </a:ext>
            </a:extLst>
          </p:cNvPr>
          <p:cNvSpPr txBox="1">
            <a:spLocks/>
          </p:cNvSpPr>
          <p:nvPr userDrawn="1"/>
        </p:nvSpPr>
        <p:spPr>
          <a:xfrm>
            <a:off x="9759091" y="5369838"/>
            <a:ext cx="1313794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06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95F600-2851-485E-8E11-CCC711D1F0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426" y="1902471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11DFF613-4B09-4103-B9AF-59C885E48D1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50975" y="189539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0568B244-CA2D-4E0F-90FD-598B35F9484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256284" y="1870465"/>
            <a:ext cx="3637498" cy="2437206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80159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ACB9-9593-4508-8062-9F9E9487B4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426" y="211333"/>
            <a:ext cx="4568313" cy="1043924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Sub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dipakai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7A3B9-B341-4473-8C39-6766E2C41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4468" y="6281542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8C1CA7EB-5303-4693-8C11-334B69716CB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1B97EE-0415-42AB-B022-87FE5CF76A1F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7508DCB-8F98-42A9-A60A-C935224D24C3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4C5A11B-1D81-4547-9C82-6D85B2636EEF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295522A-000D-4FD0-9646-6AB948AFD5F5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2" descr="D:\BATAN\batan.png">
            <a:extLst>
              <a:ext uri="{FF2B5EF4-FFF2-40B4-BE49-F238E27FC236}">
                <a16:creationId xmlns:a16="http://schemas.microsoft.com/office/drawing/2014/main" id="{AF193466-AD9F-4726-9E79-F656F161D3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EA61632-62E1-4A9E-9D9C-E9A2304EAF15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Triangle 4">
            <a:extLst>
              <a:ext uri="{FF2B5EF4-FFF2-40B4-BE49-F238E27FC236}">
                <a16:creationId xmlns:a16="http://schemas.microsoft.com/office/drawing/2014/main" id="{E88EF46B-8C2E-43EC-9BA3-38586682AEEC}"/>
              </a:ext>
            </a:extLst>
          </p:cNvPr>
          <p:cNvSpPr/>
          <p:nvPr userDrawn="1"/>
        </p:nvSpPr>
        <p:spPr>
          <a:xfrm flipH="1" flipV="1">
            <a:off x="9142143" y="0"/>
            <a:ext cx="3049857" cy="1267640"/>
          </a:xfrm>
          <a:custGeom>
            <a:avLst/>
            <a:gdLst>
              <a:gd name="connsiteX0" fmla="*/ 0 w 1487370"/>
              <a:gd name="connsiteY0" fmla="*/ 1433084 h 1433084"/>
              <a:gd name="connsiteX1" fmla="*/ 0 w 1487370"/>
              <a:gd name="connsiteY1" fmla="*/ 0 h 1433084"/>
              <a:gd name="connsiteX2" fmla="*/ 1487370 w 1487370"/>
              <a:gd name="connsiteY2" fmla="*/ 1433084 h 1433084"/>
              <a:gd name="connsiteX3" fmla="*/ 0 w 1487370"/>
              <a:gd name="connsiteY3" fmla="*/ 1433084 h 1433084"/>
              <a:gd name="connsiteX0" fmla="*/ 154356 w 1487370"/>
              <a:gd name="connsiteY0" fmla="*/ 1455979 h 1455979"/>
              <a:gd name="connsiteX1" fmla="*/ 0 w 1487370"/>
              <a:gd name="connsiteY1" fmla="*/ 0 h 1455979"/>
              <a:gd name="connsiteX2" fmla="*/ 1487370 w 1487370"/>
              <a:gd name="connsiteY2" fmla="*/ 1433084 h 1455979"/>
              <a:gd name="connsiteX3" fmla="*/ 154356 w 1487370"/>
              <a:gd name="connsiteY3" fmla="*/ 1455979 h 1455979"/>
              <a:gd name="connsiteX0" fmla="*/ 154356 w 1564836"/>
              <a:gd name="connsiteY0" fmla="*/ 1455979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4356 w 1564836"/>
              <a:gd name="connsiteY3" fmla="*/ 1455979 h 1497918"/>
              <a:gd name="connsiteX0" fmla="*/ 151234 w 1564836"/>
              <a:gd name="connsiteY0" fmla="*/ 1459136 h 1497918"/>
              <a:gd name="connsiteX1" fmla="*/ 0 w 1564836"/>
              <a:gd name="connsiteY1" fmla="*/ 0 h 1497918"/>
              <a:gd name="connsiteX2" fmla="*/ 1564836 w 1564836"/>
              <a:gd name="connsiteY2" fmla="*/ 1497918 h 1497918"/>
              <a:gd name="connsiteX3" fmla="*/ 151234 w 1564836"/>
              <a:gd name="connsiteY3" fmla="*/ 1459136 h 1497918"/>
              <a:gd name="connsiteX0" fmla="*/ 164264 w 1577866"/>
              <a:gd name="connsiteY0" fmla="*/ 1546952 h 1585734"/>
              <a:gd name="connsiteX1" fmla="*/ 0 w 1577866"/>
              <a:gd name="connsiteY1" fmla="*/ 0 h 1585734"/>
              <a:gd name="connsiteX2" fmla="*/ 1577866 w 1577866"/>
              <a:gd name="connsiteY2" fmla="*/ 1585734 h 1585734"/>
              <a:gd name="connsiteX3" fmla="*/ 164264 w 1577866"/>
              <a:gd name="connsiteY3" fmla="*/ 1546952 h 1585734"/>
              <a:gd name="connsiteX0" fmla="*/ 151506 w 1565108"/>
              <a:gd name="connsiteY0" fmla="*/ 1509356 h 1548138"/>
              <a:gd name="connsiteX1" fmla="*/ 0 w 1565108"/>
              <a:gd name="connsiteY1" fmla="*/ 0 h 1548138"/>
              <a:gd name="connsiteX2" fmla="*/ 1565108 w 1565108"/>
              <a:gd name="connsiteY2" fmla="*/ 1548138 h 1548138"/>
              <a:gd name="connsiteX3" fmla="*/ 151506 w 1565108"/>
              <a:gd name="connsiteY3" fmla="*/ 1509356 h 1548138"/>
              <a:gd name="connsiteX0" fmla="*/ 0 w 1994788"/>
              <a:gd name="connsiteY0" fmla="*/ 1927810 h 1927810"/>
              <a:gd name="connsiteX1" fmla="*/ 429680 w 1994788"/>
              <a:gd name="connsiteY1" fmla="*/ 0 h 1927810"/>
              <a:gd name="connsiteX2" fmla="*/ 1994788 w 1994788"/>
              <a:gd name="connsiteY2" fmla="*/ 1548138 h 1927810"/>
              <a:gd name="connsiteX3" fmla="*/ 0 w 1994788"/>
              <a:gd name="connsiteY3" fmla="*/ 1927810 h 1927810"/>
              <a:gd name="connsiteX0" fmla="*/ 0 w 2529479"/>
              <a:gd name="connsiteY0" fmla="*/ 1927810 h 1927846"/>
              <a:gd name="connsiteX1" fmla="*/ 429680 w 2529479"/>
              <a:gd name="connsiteY1" fmla="*/ 0 h 1927846"/>
              <a:gd name="connsiteX2" fmla="*/ 2529479 w 2529479"/>
              <a:gd name="connsiteY2" fmla="*/ 1927846 h 1927846"/>
              <a:gd name="connsiteX3" fmla="*/ 0 w 2529479"/>
              <a:gd name="connsiteY3" fmla="*/ 1927810 h 1927846"/>
              <a:gd name="connsiteX0" fmla="*/ 0 w 2529479"/>
              <a:gd name="connsiteY0" fmla="*/ 2478000 h 2478036"/>
              <a:gd name="connsiteX1" fmla="*/ 26724 w 2529479"/>
              <a:gd name="connsiteY1" fmla="*/ 0 h 2478036"/>
              <a:gd name="connsiteX2" fmla="*/ 2529479 w 2529479"/>
              <a:gd name="connsiteY2" fmla="*/ 2478036 h 2478036"/>
              <a:gd name="connsiteX3" fmla="*/ 0 w 2529479"/>
              <a:gd name="connsiteY3" fmla="*/ 2478000 h 247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9479" h="2478036">
                <a:moveTo>
                  <a:pt x="0" y="2478000"/>
                </a:moveTo>
                <a:lnTo>
                  <a:pt x="26724" y="0"/>
                </a:lnTo>
                <a:lnTo>
                  <a:pt x="2529479" y="2478036"/>
                </a:lnTo>
                <a:lnTo>
                  <a:pt x="0" y="2478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196850A-51A3-4E49-93A6-1EEE5F74F2E6}"/>
              </a:ext>
            </a:extLst>
          </p:cNvPr>
          <p:cNvSpPr/>
          <p:nvPr userDrawn="1"/>
        </p:nvSpPr>
        <p:spPr>
          <a:xfrm flipH="1">
            <a:off x="9758142" y="0"/>
            <a:ext cx="2433858" cy="6858000"/>
          </a:xfrm>
          <a:prstGeom prst="rtTriangle">
            <a:avLst/>
          </a:prstGeom>
          <a:solidFill>
            <a:srgbClr val="00B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A502D1-0FF7-4B22-B5D6-B2435FC35E93}"/>
              </a:ext>
            </a:extLst>
          </p:cNvPr>
          <p:cNvSpPr/>
          <p:nvPr userDrawn="1"/>
        </p:nvSpPr>
        <p:spPr>
          <a:xfrm>
            <a:off x="1447288" y="1306286"/>
            <a:ext cx="76712" cy="10439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F8CC608-C0DF-42AB-AEBE-05EC2D851EE0}"/>
              </a:ext>
            </a:extLst>
          </p:cNvPr>
          <p:cNvSpPr/>
          <p:nvPr userDrawn="1"/>
        </p:nvSpPr>
        <p:spPr>
          <a:xfrm>
            <a:off x="1447288" y="2593803"/>
            <a:ext cx="76712" cy="10439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A89B7B8-218B-44DA-AB88-634B6747A4B3}"/>
              </a:ext>
            </a:extLst>
          </p:cNvPr>
          <p:cNvSpPr/>
          <p:nvPr userDrawn="1"/>
        </p:nvSpPr>
        <p:spPr>
          <a:xfrm>
            <a:off x="1447288" y="3881320"/>
            <a:ext cx="76712" cy="104392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BDACD3C-9A97-445E-9747-445C59EEE9B3}"/>
              </a:ext>
            </a:extLst>
          </p:cNvPr>
          <p:cNvSpPr txBox="1">
            <a:spLocks/>
          </p:cNvSpPr>
          <p:nvPr userDrawn="1"/>
        </p:nvSpPr>
        <p:spPr>
          <a:xfrm>
            <a:off x="553043" y="1281313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A958614-A52C-4434-B86E-20923BE731AC}"/>
              </a:ext>
            </a:extLst>
          </p:cNvPr>
          <p:cNvSpPr txBox="1">
            <a:spLocks/>
          </p:cNvSpPr>
          <p:nvPr userDrawn="1"/>
        </p:nvSpPr>
        <p:spPr>
          <a:xfrm>
            <a:off x="553043" y="2527738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5358619-94DC-44C8-9CE4-D6180D4B1C6E}"/>
              </a:ext>
            </a:extLst>
          </p:cNvPr>
          <p:cNvSpPr txBox="1">
            <a:spLocks/>
          </p:cNvSpPr>
          <p:nvPr userDrawn="1"/>
        </p:nvSpPr>
        <p:spPr>
          <a:xfrm>
            <a:off x="543783" y="3867363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5A3987-A4D4-482F-BAAC-ED977D0A1CF1}"/>
              </a:ext>
            </a:extLst>
          </p:cNvPr>
          <p:cNvSpPr/>
          <p:nvPr userDrawn="1"/>
        </p:nvSpPr>
        <p:spPr>
          <a:xfrm>
            <a:off x="1447834" y="5168837"/>
            <a:ext cx="76712" cy="10439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6373D53-279D-4401-97DA-E4E3620B69D1}"/>
              </a:ext>
            </a:extLst>
          </p:cNvPr>
          <p:cNvSpPr txBox="1">
            <a:spLocks/>
          </p:cNvSpPr>
          <p:nvPr userDrawn="1"/>
        </p:nvSpPr>
        <p:spPr>
          <a:xfrm>
            <a:off x="554293" y="5062784"/>
            <a:ext cx="541283" cy="11099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r>
            <a:endParaRPr lang="en-GB" sz="7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73DE63BA-F7B6-4B52-96B0-A173FB3184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63883" y="1346248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47779D15-F873-4440-AF39-669D270B5F9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963882" y="2585183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CB037153-4956-4F24-801B-F24AEFE7C81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963881" y="3878178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F80387A-CFA8-4F41-A797-920EFB06877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963880" y="5208104"/>
            <a:ext cx="7178259" cy="1043921"/>
          </a:xfrm>
        </p:spPr>
        <p:txBody>
          <a:bodyPr/>
          <a:lstStyle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283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E49CA3-188A-4E62-A36B-3CFF914D1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CBCCDE-7626-46DE-85B9-0300B4AD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72237B-2632-4CFF-942E-9566412F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013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AB05A-E409-41BD-A30A-8CECEDDF0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ACE3F-120B-4FD8-8598-245F321A5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DF1EA-EAC2-4245-A025-7E86B4E3B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78188-0B86-4C74-819D-6D94FD3E3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AE3F9-85A6-49B2-8E36-59E6C19B7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39667-34D6-4201-BBB4-8984E5D69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817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DEB717F-D0BF-4E2E-A2DA-F6AB8797652A}"/>
              </a:ext>
            </a:extLst>
          </p:cNvPr>
          <p:cNvSpPr/>
          <p:nvPr userDrawn="1"/>
        </p:nvSpPr>
        <p:spPr>
          <a:xfrm flipH="1">
            <a:off x="39414" y="1188308"/>
            <a:ext cx="794883" cy="7211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1982E9-F749-49F8-B394-E3FAA493ACE5}"/>
              </a:ext>
            </a:extLst>
          </p:cNvPr>
          <p:cNvSpPr/>
          <p:nvPr userDrawn="1"/>
        </p:nvSpPr>
        <p:spPr>
          <a:xfrm flipH="1">
            <a:off x="865208" y="1178868"/>
            <a:ext cx="10240756" cy="7211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0BA25C-FA9A-4656-AE33-30A75FAEB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358" y="1188307"/>
            <a:ext cx="4294795" cy="721130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F8E189-091C-4669-BB4D-B62A727B1A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07949" y="136194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F46C0-5309-4DF8-A305-68BF62D91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4298" y="228027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385F6A3-E391-46F2-8619-02BD304D2250}"/>
              </a:ext>
            </a:extLst>
          </p:cNvPr>
          <p:cNvSpPr txBox="1">
            <a:spLocks/>
          </p:cNvSpPr>
          <p:nvPr userDrawn="1"/>
        </p:nvSpPr>
        <p:spPr>
          <a:xfrm>
            <a:off x="132426" y="211333"/>
            <a:ext cx="4568313" cy="1043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Sub Judul yg akan dipakai</a:t>
            </a:r>
            <a:endParaRPr lang="en-GB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CD83610-58D1-4EF9-87BE-EC9B41431DFB}"/>
              </a:ext>
            </a:extLst>
          </p:cNvPr>
          <p:cNvGrpSpPr/>
          <p:nvPr userDrawn="1"/>
        </p:nvGrpSpPr>
        <p:grpSpPr>
          <a:xfrm>
            <a:off x="4683723" y="733295"/>
            <a:ext cx="589851" cy="138560"/>
            <a:chOff x="3936670" y="971802"/>
            <a:chExt cx="803557" cy="2161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61668C1-D87C-4F1E-86F0-CC1C556C1C31}"/>
                </a:ext>
              </a:extLst>
            </p:cNvPr>
            <p:cNvSpPr/>
            <p:nvPr/>
          </p:nvSpPr>
          <p:spPr>
            <a:xfrm>
              <a:off x="3936670" y="973777"/>
              <a:ext cx="225632" cy="2137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DC354B7-6390-4FE1-8A3E-D41381697321}"/>
                </a:ext>
              </a:extLst>
            </p:cNvPr>
            <p:cNvSpPr/>
            <p:nvPr/>
          </p:nvSpPr>
          <p:spPr>
            <a:xfrm>
              <a:off x="4231570" y="971802"/>
              <a:ext cx="225632" cy="21375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E3318F-69C1-4B79-81A9-CC5E2BCA3E98}"/>
                </a:ext>
              </a:extLst>
            </p:cNvPr>
            <p:cNvSpPr/>
            <p:nvPr/>
          </p:nvSpPr>
          <p:spPr>
            <a:xfrm>
              <a:off x="4514595" y="974207"/>
              <a:ext cx="225632" cy="21375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3" name="Picture 2" descr="D:\BATAN\batan.png">
            <a:extLst>
              <a:ext uri="{FF2B5EF4-FFF2-40B4-BE49-F238E27FC236}">
                <a16:creationId xmlns:a16="http://schemas.microsoft.com/office/drawing/2014/main" id="{014EA92C-3907-453A-B760-2CAD296834D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565" y="72039"/>
            <a:ext cx="850377" cy="104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1FED22-1B16-4463-9240-7EB5F8BD3D61}"/>
              </a:ext>
            </a:extLst>
          </p:cNvPr>
          <p:cNvCxnSpPr>
            <a:cxnSpLocks/>
          </p:cNvCxnSpPr>
          <p:nvPr userDrawn="1"/>
        </p:nvCxnSpPr>
        <p:spPr>
          <a:xfrm>
            <a:off x="0" y="990766"/>
            <a:ext cx="5426954" cy="0"/>
          </a:xfrm>
          <a:prstGeom prst="line">
            <a:avLst/>
          </a:prstGeom>
          <a:ln w="22225">
            <a:gradFill>
              <a:gsLst>
                <a:gs pos="0">
                  <a:srgbClr val="92D050"/>
                </a:gs>
                <a:gs pos="58000">
                  <a:schemeClr val="accent1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66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88ABA-7C64-4369-854F-0A74AFE0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EB253-17A8-4ED5-BD94-31FAA8B34B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4B1C9-855D-4A74-A7DA-BBDBB1599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095D2-50BB-4EF4-9370-24D9C665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0D246-C47B-4C94-84A8-EF49127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9107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777D6C-21A9-4E57-904E-AB5EAE613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CE4C4-C91C-4629-B071-162CDE1E6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C2815-379D-42FD-9B05-8E868ABD6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C83B5-9AD6-4660-8313-1B0B0AB02AF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83673-8DD8-4FD3-8189-B3FF0A643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E077E-FFCF-40E0-9BF8-3D4E423C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1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CBD3A-3AA1-3102-F8BD-50BA4D315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C8C356-7F6E-6267-3C54-59852E7E81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34A7B-902E-8365-D6E6-8ED942E0E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D709C-8A1A-F33F-9D06-DDF7D42F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618D8-703A-9CD0-0122-0EF6DB902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44732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75076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064058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14098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84487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1508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565581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20252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40320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67889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28600" indent="-228600">
              <a:buSzPct val="97000"/>
              <a:buFontTx/>
              <a:buBlip>
                <a:blip r:embed="rId2"/>
              </a:buBlip>
              <a:defRPr/>
            </a:lvl1pPr>
            <a:lvl2pPr marL="685800" indent="-228600">
              <a:buFontTx/>
              <a:buBlip>
                <a:blip r:embed="rId2"/>
              </a:buBlip>
              <a:defRPr/>
            </a:lvl2pPr>
            <a:lvl3pPr marL="1143000" indent="-228600">
              <a:buFontTx/>
              <a:buBlip>
                <a:blip r:embed="rId2"/>
              </a:buBlip>
              <a:defRPr/>
            </a:lvl3pPr>
            <a:lvl4pPr marL="1600200" indent="-228600">
              <a:buFontTx/>
              <a:buBlip>
                <a:blip r:embed="rId2"/>
              </a:buBlip>
              <a:defRPr/>
            </a:lvl4pPr>
            <a:lvl5pPr marL="2057400" indent="-228600"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id-ID" dirty="0"/>
              <a:t> </a:t>
            </a:r>
            <a:r>
              <a:rPr lang="en-US" dirty="0"/>
              <a:t>Click to edit Master text styles</a:t>
            </a:r>
          </a:p>
          <a:p>
            <a:pPr lvl="1"/>
            <a:r>
              <a:rPr lang="id-ID" dirty="0"/>
              <a:t> </a:t>
            </a:r>
            <a:r>
              <a:rPr lang="en-US" dirty="0"/>
              <a:t>Second level</a:t>
            </a:r>
          </a:p>
          <a:p>
            <a:pPr lvl="2"/>
            <a:r>
              <a:rPr lang="id-ID" dirty="0"/>
              <a:t> </a:t>
            </a: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id-ID"/>
              <a:t>06/03/2017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E0167-63BD-46DD-9C26-622BA394704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250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9EF8E-13C8-23BB-B38C-5BEF275E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E8B1B-5F2D-BEAE-EC77-CADC690488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95E498-F576-73D8-7C56-8337E261D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869A7C-3D4C-7E82-4294-0D2E8B301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810A8B-3982-B48D-9FD5-21853421D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70C6D-9CB4-E316-75A1-806678F2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04650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Bullet Point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96915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rgbClr val="EAB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563477"/>
            <a:ext cx="734263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Title 1" title="Title ">
            <a:extLst>
              <a:ext uri="{FF2B5EF4-FFF2-40B4-BE49-F238E27FC236}">
                <a16:creationId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308484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Title Style 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34769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1C9C2-09D0-3FF3-9822-8D2339167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67B27-1EF4-7C8B-E157-4113732BD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4D3EB1-6C44-337D-902C-B6C7AD24E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B22090-548B-ADEE-C77C-159409F8B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28B7B-4A78-4F3C-F96E-E0372EA4F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FBF58B-FFB4-B595-B871-DC09C424D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01FB00-37B9-33F0-9F29-33EA09BF5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AE3DB0-6CCD-4CDE-BBD7-E55FBC232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321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00C87-8C79-585E-5068-07324E4A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4BC3B5-4826-FF80-CB94-DB93F107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ECF54-CECD-1521-A6F4-3D8D26774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DECD52-5CDD-4425-47F2-21986423A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692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879517-06A2-572A-48CF-5706F32F6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6B1558-276C-ECCA-F105-B189261C8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10BCA3-EA31-03FC-8AFB-241A58C9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668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AC777-38D8-8FB4-A13C-034BA4B9F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B638D-1D6C-05AD-591A-D68F1D033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FCEE76-8D36-05BC-ECED-C537E0EFD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B16AB-6CC0-E2B9-0867-6A719794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7096C6-959E-9A3B-C7B9-2F25DE72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75710-CE19-097C-E80C-5235CBF1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5930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1974E-F361-38E1-2FC0-E5B1406D1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C07460-2E2B-1D06-D6E2-8D6DD6859A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1FF872-A832-39DD-3A78-3D751F320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88817-CE50-11F5-4786-03BFB272F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9D3CB-45E2-042A-06C6-B6E6232D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A52D0-CDFA-EED1-A9B7-B4880962E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8805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D1F32-4B1B-5718-3E9B-82F7BE7DE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1BAA5-4E26-755A-EFB8-C72EEC5C4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3E960-8B4F-96C8-5B5F-37BEAD414C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CD694E-FF9C-4799-B984-BB647306E5FE}" type="datetimeFigureOut">
              <a:rPr lang="en-ID" smtClean="0"/>
              <a:t>30/04/2025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06446-E6AC-09F2-B05F-AFCACAE5A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0CBD2-1A12-6B80-9432-346AB5511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771D0B-6A05-4B93-BDF8-50E72E96CF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540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FBF045-3BE6-40D2-A9BC-75A6A0D0F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231FC-1781-41D9-8636-0EF380C7C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CF3FB-0E1E-426B-BF5D-5CE46160F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83B5-9AD6-4660-8313-1B0B0AB02AF5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45D04-10D3-4BE6-8047-3E1246DA5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9729E-026C-4A6A-8266-158A274D3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A7EB-5303-4693-8C11-334B69716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32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B16E2B-AA70-A915-82F5-EDB8917FD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974080" cy="1043924"/>
          </a:xfrm>
        </p:spPr>
        <p:txBody>
          <a:bodyPr/>
          <a:lstStyle/>
          <a:p>
            <a:r>
              <a:rPr lang="en-US" dirty="0" err="1"/>
              <a:t>Praktikum</a:t>
            </a:r>
            <a:r>
              <a:rPr lang="en-US" dirty="0"/>
              <a:t> 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Nuklir</a:t>
            </a:r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EA9B12-7B28-492F-8705-0CC8BD5A576F}"/>
              </a:ext>
            </a:extLst>
          </p:cNvPr>
          <p:cNvSpPr txBox="1"/>
          <p:nvPr/>
        </p:nvSpPr>
        <p:spPr>
          <a:xfrm>
            <a:off x="426719" y="1174474"/>
            <a:ext cx="11338560" cy="192432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lvl="0" algn="just"/>
            <a:r>
              <a:rPr kumimoji="0" lang="en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</a:t>
            </a:r>
            <a:r>
              <a:rPr lang="en-ID" sz="2800" dirty="0" err="1">
                <a:solidFill>
                  <a:prstClr val="black"/>
                </a:solidFill>
              </a:rPr>
              <a:t>Setelah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mengikuti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praktikum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ini</a:t>
            </a:r>
            <a:r>
              <a:rPr lang="en-ID" sz="2800" dirty="0">
                <a:solidFill>
                  <a:prstClr val="black"/>
                </a:solidFill>
              </a:rPr>
              <a:t>, </a:t>
            </a:r>
            <a:r>
              <a:rPr lang="en-ID" sz="2800" dirty="0" err="1">
                <a:solidFill>
                  <a:prstClr val="black"/>
                </a:solidFill>
              </a:rPr>
              <a:t>peserta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mampu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menerapkan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tatacara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perpindahan</a:t>
            </a:r>
            <a:r>
              <a:rPr lang="en-ID" sz="2800" dirty="0">
                <a:solidFill>
                  <a:prstClr val="black"/>
                </a:solidFill>
              </a:rPr>
              <a:t> dan </a:t>
            </a:r>
            <a:r>
              <a:rPr lang="en-ID" sz="2800" dirty="0" err="1">
                <a:solidFill>
                  <a:prstClr val="black"/>
                </a:solidFill>
              </a:rPr>
              <a:t>membuat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rekaman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perpindahan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bahan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nuklir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baik</a:t>
            </a:r>
            <a:r>
              <a:rPr lang="en-ID" sz="2800" dirty="0">
                <a:solidFill>
                  <a:prstClr val="black"/>
                </a:solidFill>
              </a:rPr>
              <a:t> internal </a:t>
            </a:r>
            <a:r>
              <a:rPr lang="en-ID" sz="2800" dirty="0" err="1">
                <a:solidFill>
                  <a:prstClr val="black"/>
                </a:solidFill>
              </a:rPr>
              <a:t>maupun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eksternal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sesuai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dengan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peraturan</a:t>
            </a:r>
            <a:r>
              <a:rPr lang="en-ID" sz="2800" dirty="0">
                <a:solidFill>
                  <a:prstClr val="black"/>
                </a:solidFill>
              </a:rPr>
              <a:t> yang </a:t>
            </a:r>
            <a:r>
              <a:rPr lang="en-ID" sz="2800" dirty="0" err="1">
                <a:solidFill>
                  <a:prstClr val="black"/>
                </a:solidFill>
              </a:rPr>
              <a:t>berlaku</a:t>
            </a:r>
            <a:r>
              <a:rPr kumimoji="0" lang="en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AE4DFAC-7051-312A-012F-15BA6B4B5B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393569"/>
              </p:ext>
            </p:extLst>
          </p:nvPr>
        </p:nvGraphicFramePr>
        <p:xfrm>
          <a:off x="306644" y="3202762"/>
          <a:ext cx="11578711" cy="3496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52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B16E2B-AA70-A915-82F5-EDB8917FD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974080" cy="1043924"/>
          </a:xfrm>
        </p:spPr>
        <p:txBody>
          <a:bodyPr/>
          <a:lstStyle/>
          <a:p>
            <a:r>
              <a:rPr lang="en-US" dirty="0" err="1"/>
              <a:t>Praktikum</a:t>
            </a:r>
            <a:r>
              <a:rPr lang="en-US" dirty="0"/>
              <a:t> </a:t>
            </a: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Nuklir</a:t>
            </a:r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EA9B12-7B28-492F-8705-0CC8BD5A576F}"/>
              </a:ext>
            </a:extLst>
          </p:cNvPr>
          <p:cNvSpPr txBox="1"/>
          <p:nvPr/>
        </p:nvSpPr>
        <p:spPr>
          <a:xfrm>
            <a:off x="426719" y="1174474"/>
            <a:ext cx="11338560" cy="192432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lvl="0" algn="just"/>
            <a:r>
              <a:rPr lang="en-ID" sz="2800" dirty="0">
                <a:solidFill>
                  <a:prstClr val="black"/>
                </a:solidFill>
              </a:rPr>
              <a:t>“</a:t>
            </a:r>
            <a:r>
              <a:rPr lang="en-ID" sz="2800" dirty="0" err="1">
                <a:solidFill>
                  <a:prstClr val="black"/>
                </a:solidFill>
              </a:rPr>
              <a:t>Setelah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mengikuti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praktikum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ini</a:t>
            </a:r>
            <a:r>
              <a:rPr lang="en-ID" sz="2800" dirty="0">
                <a:solidFill>
                  <a:prstClr val="black"/>
                </a:solidFill>
              </a:rPr>
              <a:t>, </a:t>
            </a:r>
            <a:r>
              <a:rPr lang="en-ID" sz="2800" dirty="0" err="1">
                <a:solidFill>
                  <a:prstClr val="black"/>
                </a:solidFill>
              </a:rPr>
              <a:t>peserta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mampu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menyusun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pembukuan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bahan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nuklir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seperti</a:t>
            </a:r>
            <a:r>
              <a:rPr lang="en-ID" sz="2800" dirty="0">
                <a:solidFill>
                  <a:prstClr val="black"/>
                </a:solidFill>
              </a:rPr>
              <a:t> SL, GL, dan PIIL”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AE4DFAC-7051-312A-012F-15BA6B4B5B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8672323"/>
              </p:ext>
            </p:extLst>
          </p:nvPr>
        </p:nvGraphicFramePr>
        <p:xfrm>
          <a:off x="306644" y="3202762"/>
          <a:ext cx="11578711" cy="3496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059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B16E2B-AA70-A915-82F5-EDB8917FD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974080" cy="1043924"/>
          </a:xfrm>
        </p:spPr>
        <p:txBody>
          <a:bodyPr/>
          <a:lstStyle/>
          <a:p>
            <a:r>
              <a:rPr lang="en-US" dirty="0" err="1"/>
              <a:t>Praktikum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Nuklir</a:t>
            </a:r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EA9B12-7B28-492F-8705-0CC8BD5A576F}"/>
              </a:ext>
            </a:extLst>
          </p:cNvPr>
          <p:cNvSpPr txBox="1"/>
          <p:nvPr/>
        </p:nvSpPr>
        <p:spPr>
          <a:xfrm>
            <a:off x="426719" y="1174474"/>
            <a:ext cx="11338560" cy="192432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lvl="0" algn="just"/>
            <a:r>
              <a:rPr lang="en-ID" sz="2800" dirty="0">
                <a:solidFill>
                  <a:prstClr val="black"/>
                </a:solidFill>
              </a:rPr>
              <a:t>“</a:t>
            </a:r>
            <a:r>
              <a:rPr lang="en-ID" sz="2800" dirty="0" err="1">
                <a:solidFill>
                  <a:prstClr val="black"/>
                </a:solidFill>
              </a:rPr>
              <a:t>Setelah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mengikuti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praktikum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ini</a:t>
            </a:r>
            <a:r>
              <a:rPr lang="en-ID" sz="2800" dirty="0">
                <a:solidFill>
                  <a:prstClr val="black"/>
                </a:solidFill>
              </a:rPr>
              <a:t>, </a:t>
            </a:r>
            <a:r>
              <a:rPr lang="en-ID" sz="2800" dirty="0" err="1">
                <a:solidFill>
                  <a:prstClr val="black"/>
                </a:solidFill>
              </a:rPr>
              <a:t>peserta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mampu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menyusun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pembukuan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bahan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nuklir</a:t>
            </a:r>
            <a:r>
              <a:rPr lang="en-ID" sz="2800" dirty="0">
                <a:solidFill>
                  <a:prstClr val="black"/>
                </a:solidFill>
              </a:rPr>
              <a:t> </a:t>
            </a:r>
            <a:r>
              <a:rPr lang="en-ID" sz="2800" dirty="0" err="1">
                <a:solidFill>
                  <a:prstClr val="black"/>
                </a:solidFill>
              </a:rPr>
              <a:t>seperti</a:t>
            </a:r>
            <a:r>
              <a:rPr lang="en-ID" sz="2800" dirty="0">
                <a:solidFill>
                  <a:prstClr val="black"/>
                </a:solidFill>
              </a:rPr>
              <a:t> SL, GL, dan PIIL”</a:t>
            </a:r>
            <a:endParaRPr kumimoji="0" lang="en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AE4DFAC-7051-312A-012F-15BA6B4B5BEE}"/>
              </a:ext>
            </a:extLst>
          </p:cNvPr>
          <p:cNvGraphicFramePr/>
          <p:nvPr/>
        </p:nvGraphicFramePr>
        <p:xfrm>
          <a:off x="306644" y="3202762"/>
          <a:ext cx="11578711" cy="3496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358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847E3D0A-2F27-7AF8-6221-8795BC6A5913}"/>
              </a:ext>
            </a:extLst>
          </p:cNvPr>
          <p:cNvGrpSpPr/>
          <p:nvPr/>
        </p:nvGrpSpPr>
        <p:grpSpPr>
          <a:xfrm>
            <a:off x="1584960" y="0"/>
            <a:ext cx="8402320" cy="5356105"/>
            <a:chOff x="2113280" y="739895"/>
            <a:chExt cx="7020560" cy="362382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C856B97-647B-A103-AEFF-47A42E278F7E}"/>
                </a:ext>
              </a:extLst>
            </p:cNvPr>
            <p:cNvSpPr/>
            <p:nvPr/>
          </p:nvSpPr>
          <p:spPr>
            <a:xfrm>
              <a:off x="2976880" y="2611120"/>
              <a:ext cx="1310640" cy="934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KMP A</a:t>
              </a:r>
            </a:p>
            <a:p>
              <a:pPr algn="ctr"/>
              <a:r>
                <a:rPr lang="en-US" dirty="0"/>
                <a:t>Gudang</a:t>
              </a:r>
              <a:endParaRPr lang="en-ID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486004C-8421-1A38-6F03-7792B7174B79}"/>
                </a:ext>
              </a:extLst>
            </p:cNvPr>
            <p:cNvSpPr/>
            <p:nvPr/>
          </p:nvSpPr>
          <p:spPr>
            <a:xfrm>
              <a:off x="4993640" y="1686560"/>
              <a:ext cx="1310640" cy="110744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KMP B</a:t>
              </a:r>
            </a:p>
            <a:p>
              <a:pPr algn="ctr"/>
              <a:r>
                <a:rPr lang="en-US" dirty="0"/>
                <a:t>QC dan Proses Kimia</a:t>
              </a:r>
              <a:endParaRPr lang="en-ID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A272BAC-7F01-B4BF-14A5-D13EDE1F1FF4}"/>
                </a:ext>
              </a:extLst>
            </p:cNvPr>
            <p:cNvSpPr/>
            <p:nvPr/>
          </p:nvSpPr>
          <p:spPr>
            <a:xfrm>
              <a:off x="4993640" y="3429000"/>
              <a:ext cx="1310640" cy="934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KMP C</a:t>
              </a:r>
            </a:p>
            <a:p>
              <a:pPr algn="ctr"/>
              <a:r>
                <a:rPr lang="en-US" dirty="0" err="1"/>
                <a:t>Fabrikasi</a:t>
              </a:r>
              <a:endParaRPr lang="en-ID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CC29371-52B2-81CA-AB24-F4037002DC04}"/>
                </a:ext>
              </a:extLst>
            </p:cNvPr>
            <p:cNvSpPr/>
            <p:nvPr/>
          </p:nvSpPr>
          <p:spPr>
            <a:xfrm>
              <a:off x="7096762" y="2611120"/>
              <a:ext cx="1310640" cy="934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KMP D </a:t>
              </a:r>
              <a:r>
                <a:rPr lang="en-US" dirty="0" err="1"/>
                <a:t>Limbah</a:t>
              </a:r>
              <a:endParaRPr lang="en-ID" dirty="0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CB842F7-011D-A313-2B7A-3552A352FEE7}"/>
                </a:ext>
              </a:extLst>
            </p:cNvPr>
            <p:cNvCxnSpPr>
              <a:cxnSpLocks/>
              <a:stCxn id="4" idx="3"/>
              <a:endCxn id="5" idx="1"/>
            </p:cNvCxnSpPr>
            <p:nvPr/>
          </p:nvCxnSpPr>
          <p:spPr>
            <a:xfrm flipV="1">
              <a:off x="4287520" y="2240280"/>
              <a:ext cx="706120" cy="838200"/>
            </a:xfrm>
            <a:prstGeom prst="straightConnector1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1D2CF65-888D-9C74-A9C1-E9DEDEDC558C}"/>
                </a:ext>
              </a:extLst>
            </p:cNvPr>
            <p:cNvCxnSpPr>
              <a:stCxn id="4" idx="3"/>
              <a:endCxn id="6" idx="1"/>
            </p:cNvCxnSpPr>
            <p:nvPr/>
          </p:nvCxnSpPr>
          <p:spPr>
            <a:xfrm>
              <a:off x="4287520" y="3078480"/>
              <a:ext cx="706120" cy="817880"/>
            </a:xfrm>
            <a:prstGeom prst="straightConnector1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363328A-80AD-6522-EC3B-9461DC99C04A}"/>
                </a:ext>
              </a:extLst>
            </p:cNvPr>
            <p:cNvCxnSpPr>
              <a:cxnSpLocks/>
              <a:stCxn id="5" idx="2"/>
              <a:endCxn id="6" idx="0"/>
            </p:cNvCxnSpPr>
            <p:nvPr/>
          </p:nvCxnSpPr>
          <p:spPr>
            <a:xfrm>
              <a:off x="5648960" y="2794000"/>
              <a:ext cx="0" cy="635000"/>
            </a:xfrm>
            <a:prstGeom prst="straightConnector1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BBDB3993-882C-E530-7938-0960D832C232}"/>
                </a:ext>
              </a:extLst>
            </p:cNvPr>
            <p:cNvCxnSpPr>
              <a:cxnSpLocks/>
              <a:stCxn id="5" idx="3"/>
              <a:endCxn id="7" idx="1"/>
            </p:cNvCxnSpPr>
            <p:nvPr/>
          </p:nvCxnSpPr>
          <p:spPr>
            <a:xfrm>
              <a:off x="6304280" y="2240280"/>
              <a:ext cx="792482" cy="838200"/>
            </a:xfrm>
            <a:prstGeom prst="straightConnector1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7B98030-5B38-AACC-74F0-C0E03821A603}"/>
                </a:ext>
              </a:extLst>
            </p:cNvPr>
            <p:cNvCxnSpPr>
              <a:stCxn id="6" idx="3"/>
              <a:endCxn id="7" idx="1"/>
            </p:cNvCxnSpPr>
            <p:nvPr/>
          </p:nvCxnSpPr>
          <p:spPr>
            <a:xfrm flipV="1">
              <a:off x="6304280" y="3078480"/>
              <a:ext cx="792482" cy="817880"/>
            </a:xfrm>
            <a:prstGeom prst="straightConnector1">
              <a:avLst/>
            </a:prstGeom>
            <a:ln w="28575"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6881F6B5-8EB7-0B87-8722-965CC3EB3A4A}"/>
                </a:ext>
              </a:extLst>
            </p:cNvPr>
            <p:cNvCxnSpPr>
              <a:endCxn id="4" idx="1"/>
            </p:cNvCxnSpPr>
            <p:nvPr/>
          </p:nvCxnSpPr>
          <p:spPr>
            <a:xfrm>
              <a:off x="2113280" y="3078480"/>
              <a:ext cx="863600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or: Elbow 22">
              <a:extLst>
                <a:ext uri="{FF2B5EF4-FFF2-40B4-BE49-F238E27FC236}">
                  <a16:creationId xmlns:a16="http://schemas.microsoft.com/office/drawing/2014/main" id="{451DA3C6-7897-7EE6-6D33-0BEF99237577}"/>
                </a:ext>
              </a:extLst>
            </p:cNvPr>
            <p:cNvCxnSpPr>
              <a:cxnSpLocks/>
              <a:stCxn id="5" idx="0"/>
            </p:cNvCxnSpPr>
            <p:nvPr/>
          </p:nvCxnSpPr>
          <p:spPr>
            <a:xfrm rot="5400000" flipH="1" flipV="1">
              <a:off x="5816600" y="960120"/>
              <a:ext cx="558800" cy="894080"/>
            </a:xfrm>
            <a:prstGeom prst="bentConnector2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A9C35D4-CF60-854E-C63C-1A8E4C6DF816}"/>
                </a:ext>
              </a:extLst>
            </p:cNvPr>
            <p:cNvSpPr txBox="1"/>
            <p:nvPr/>
          </p:nvSpPr>
          <p:spPr>
            <a:xfrm>
              <a:off x="2225040" y="2621280"/>
              <a:ext cx="513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  <a:endParaRPr lang="en-ID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A9E2D23-3A75-9321-7763-9FFB30F57F3B}"/>
                </a:ext>
              </a:extLst>
            </p:cNvPr>
            <p:cNvSpPr txBox="1"/>
            <p:nvPr/>
          </p:nvSpPr>
          <p:spPr>
            <a:xfrm>
              <a:off x="5582920" y="739895"/>
              <a:ext cx="513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  <a:endParaRPr lang="en-ID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ABA4DDB-9BEC-10F1-5A1A-3823E7623393}"/>
                </a:ext>
              </a:extLst>
            </p:cNvPr>
            <p:cNvSpPr txBox="1"/>
            <p:nvPr/>
          </p:nvSpPr>
          <p:spPr>
            <a:xfrm>
              <a:off x="8590280" y="2621280"/>
              <a:ext cx="5130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</a:t>
              </a:r>
              <a:endParaRPr lang="en-ID" dirty="0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097D9753-94FB-3E71-4D21-4B1EFC9CD93B}"/>
                </a:ext>
              </a:extLst>
            </p:cNvPr>
            <p:cNvCxnSpPr>
              <a:stCxn id="7" idx="3"/>
            </p:cNvCxnSpPr>
            <p:nvPr/>
          </p:nvCxnSpPr>
          <p:spPr>
            <a:xfrm>
              <a:off x="8407402" y="3078480"/>
              <a:ext cx="726438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BBEFC23-B6CF-98D2-AD98-06693509290E}"/>
              </a:ext>
            </a:extLst>
          </p:cNvPr>
          <p:cNvSpPr txBox="1"/>
          <p:nvPr/>
        </p:nvSpPr>
        <p:spPr>
          <a:xfrm>
            <a:off x="5151039" y="5689516"/>
            <a:ext cx="133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MBA RI-X</a:t>
            </a:r>
            <a:endParaRPr lang="en-ID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1D82EB-816A-F17A-4365-F31032ADB673}"/>
              </a:ext>
            </a:extLst>
          </p:cNvPr>
          <p:cNvSpPr txBox="1"/>
          <p:nvPr/>
        </p:nvSpPr>
        <p:spPr>
          <a:xfrm>
            <a:off x="2541676" y="6296208"/>
            <a:ext cx="83396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dirty="0"/>
              <a:t>PIV </a:t>
            </a:r>
            <a:r>
              <a:rPr lang="en-US" dirty="0" err="1"/>
              <a:t>untuk</a:t>
            </a:r>
            <a:r>
              <a:rPr lang="en-US" dirty="0"/>
              <a:t> MBA RI-X </a:t>
            </a:r>
            <a:r>
              <a:rPr lang="en-US" dirty="0" err="1"/>
              <a:t>dilakukan</a:t>
            </a:r>
            <a:r>
              <a:rPr lang="en-US" dirty="0"/>
              <a:t> pada 2 Juli 2024 </a:t>
            </a:r>
            <a:r>
              <a:rPr lang="en-US" dirty="0" err="1"/>
              <a:t>hingga</a:t>
            </a:r>
            <a:r>
              <a:rPr lang="en-US" dirty="0"/>
              <a:t> 4 Juli 2024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2832AF-E443-5DC0-67AB-5B9710D458F8}"/>
              </a:ext>
            </a:extLst>
          </p:cNvPr>
          <p:cNvSpPr/>
          <p:nvPr/>
        </p:nvSpPr>
        <p:spPr>
          <a:xfrm>
            <a:off x="455440" y="2757653"/>
            <a:ext cx="1120400" cy="4470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ICD MT</a:t>
            </a:r>
            <a:endParaRPr lang="en-ID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9F2DDA-CE26-69EE-7ED6-CB5DC8C48571}"/>
              </a:ext>
            </a:extLst>
          </p:cNvPr>
          <p:cNvSpPr/>
          <p:nvPr/>
        </p:nvSpPr>
        <p:spPr>
          <a:xfrm>
            <a:off x="6989072" y="2008668"/>
            <a:ext cx="1120400" cy="4470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IMT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77F7B2-3523-37EC-7DA9-2168F3C132CA}"/>
              </a:ext>
            </a:extLst>
          </p:cNvPr>
          <p:cNvSpPr/>
          <p:nvPr/>
        </p:nvSpPr>
        <p:spPr>
          <a:xfrm>
            <a:off x="2618530" y="1384614"/>
            <a:ext cx="6499337" cy="397148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9C2C2B1-411F-C856-CB2B-1064793AE9F3}"/>
              </a:ext>
            </a:extLst>
          </p:cNvPr>
          <p:cNvSpPr/>
          <p:nvPr/>
        </p:nvSpPr>
        <p:spPr>
          <a:xfrm>
            <a:off x="8776539" y="807703"/>
            <a:ext cx="1120400" cy="4470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GL</a:t>
            </a:r>
            <a:endParaRPr lang="en-ID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9AECDF8-FEF3-347A-AB41-472E3124C5B2}"/>
              </a:ext>
            </a:extLst>
          </p:cNvPr>
          <p:cNvSpPr/>
          <p:nvPr/>
        </p:nvSpPr>
        <p:spPr>
          <a:xfrm>
            <a:off x="7159780" y="4429731"/>
            <a:ext cx="754860" cy="4470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2952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6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EC5BA1-184B-2B5B-BD49-8C781D29C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545" y="985520"/>
            <a:ext cx="11592910" cy="5720430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pada KMP A </a:t>
            </a:r>
            <a:r>
              <a:rPr lang="en-ID" dirty="0" err="1"/>
              <a:t>dengan</a:t>
            </a:r>
            <a:r>
              <a:rPr lang="en-ID" dirty="0"/>
              <a:t> batch U3B3115 </a:t>
            </a:r>
            <a:r>
              <a:rPr lang="en-ID" dirty="0" err="1"/>
              <a:t>dikirimkan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KMP B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proses </a:t>
            </a:r>
            <a:r>
              <a:rPr lang="en-ID" dirty="0" err="1"/>
              <a:t>kimia</a:t>
            </a:r>
            <a:r>
              <a:rPr lang="en-ID" dirty="0"/>
              <a:t>. </a:t>
            </a:r>
            <a:r>
              <a:rPr lang="en-ID" dirty="0" err="1"/>
              <a:t>Pengiriman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pada </a:t>
            </a:r>
            <a:r>
              <a:rPr lang="en-ID" dirty="0" err="1"/>
              <a:t>tanggal</a:t>
            </a:r>
            <a:r>
              <a:rPr lang="en-ID" dirty="0"/>
              <a:t> 21 </a:t>
            </a:r>
            <a:r>
              <a:rPr lang="en-ID" dirty="0" err="1"/>
              <a:t>Agustus</a:t>
            </a:r>
            <a:r>
              <a:rPr lang="en-ID" dirty="0"/>
              <a:t> 2024 </a:t>
            </a:r>
            <a:r>
              <a:rPr lang="en-ID" dirty="0" err="1"/>
              <a:t>sebanyak</a:t>
            </a:r>
            <a:r>
              <a:rPr lang="en-ID" dirty="0"/>
              <a:t> 700 gram.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/>
              <a:t>Pada </a:t>
            </a:r>
            <a:r>
              <a:rPr lang="en-ID" dirty="0" err="1"/>
              <a:t>tanggal</a:t>
            </a:r>
            <a:r>
              <a:rPr lang="en-ID" dirty="0"/>
              <a:t> 13 November 2024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pada KMP C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batch U2072002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bentuknya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serbuk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green pellet.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yang </a:t>
            </a:r>
            <a:r>
              <a:rPr lang="en-ID" dirty="0" err="1"/>
              <a:t>diproses</a:t>
            </a:r>
            <a:r>
              <a:rPr lang="en-ID" dirty="0"/>
              <a:t> </a:t>
            </a:r>
            <a:r>
              <a:rPr lang="en-ID" dirty="0" err="1"/>
              <a:t>sebanyak</a:t>
            </a:r>
            <a:r>
              <a:rPr lang="en-ID" dirty="0"/>
              <a:t> 20,100 gram yang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dipisahkan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wadah</a:t>
            </a:r>
            <a:r>
              <a:rPr lang="en-ID" dirty="0"/>
              <a:t> </a:t>
            </a:r>
            <a:r>
              <a:rPr lang="en-ID" dirty="0" err="1"/>
              <a:t>sebelumnya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persiapan</a:t>
            </a:r>
            <a:r>
              <a:rPr lang="en-ID" dirty="0"/>
              <a:t> proses </a:t>
            </a:r>
            <a:r>
              <a:rPr lang="en-ID" dirty="0" err="1"/>
              <a:t>selanjutnya</a:t>
            </a:r>
            <a:r>
              <a:rPr lang="en-ID" dirty="0"/>
              <a:t>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/>
              <a:t>Pada 6 </a:t>
            </a:r>
            <a:r>
              <a:rPr lang="en-ID" dirty="0" err="1"/>
              <a:t>Januari</a:t>
            </a:r>
            <a:r>
              <a:rPr lang="en-ID" dirty="0"/>
              <a:t> 2025 MBA RI-X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uranium </a:t>
            </a:r>
            <a:r>
              <a:rPr lang="en-ID" dirty="0" err="1"/>
              <a:t>alam</a:t>
            </a:r>
            <a:r>
              <a:rPr lang="en-ID" dirty="0"/>
              <a:t> </a:t>
            </a:r>
            <a:r>
              <a:rPr lang="en-ID" dirty="0" err="1"/>
              <a:t>sebanyak</a:t>
            </a:r>
            <a:r>
              <a:rPr lang="en-ID" dirty="0"/>
              <a:t> 2,500 Kg </a:t>
            </a:r>
            <a:r>
              <a:rPr lang="en-ID" dirty="0" err="1"/>
              <a:t>dengan</a:t>
            </a:r>
            <a:r>
              <a:rPr lang="en-ID" dirty="0"/>
              <a:t> batch UN15559 </a:t>
            </a:r>
            <a:r>
              <a:rPr lang="en-ID" dirty="0" err="1"/>
              <a:t>dari</a:t>
            </a:r>
            <a:r>
              <a:rPr lang="en-ID" dirty="0"/>
              <a:t> MBA RI-T.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serbuk</a:t>
            </a:r>
            <a:r>
              <a:rPr lang="en-ID" dirty="0"/>
              <a:t> U3O8 dan </a:t>
            </a:r>
            <a:r>
              <a:rPr lang="en-ID" dirty="0" err="1"/>
              <a:t>disimpan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kaleng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volume 1 </a:t>
            </a:r>
            <a:r>
              <a:rPr lang="en-ID" dirty="0" err="1"/>
              <a:t>liter</a:t>
            </a:r>
            <a:r>
              <a:rPr lang="en-ID" dirty="0"/>
              <a:t> di KMP A.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 err="1"/>
              <a:t>Buatlah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</a:t>
            </a:r>
            <a:r>
              <a:rPr lang="en-ID" dirty="0" err="1"/>
              <a:t>pembukuan</a:t>
            </a:r>
            <a:r>
              <a:rPr lang="en-ID" dirty="0"/>
              <a:t> dan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keperluan</a:t>
            </a:r>
            <a:r>
              <a:rPr lang="en-ID" dirty="0"/>
              <a:t> </a:t>
            </a:r>
            <a:r>
              <a:rPr lang="en-ID" dirty="0" err="1"/>
              <a:t>persiapan</a:t>
            </a:r>
            <a:r>
              <a:rPr lang="en-ID" dirty="0"/>
              <a:t> </a:t>
            </a:r>
            <a:r>
              <a:rPr lang="en-ID" dirty="0" err="1"/>
              <a:t>inspeksi</a:t>
            </a:r>
            <a:r>
              <a:rPr lang="en-ID" dirty="0"/>
              <a:t> safeguard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datang</a:t>
            </a:r>
            <a:r>
              <a:rPr lang="en-ID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0ED8B0-9EA2-462E-F914-A33D062821EE}"/>
              </a:ext>
            </a:extLst>
          </p:cNvPr>
          <p:cNvSpPr txBox="1"/>
          <p:nvPr/>
        </p:nvSpPr>
        <p:spPr>
          <a:xfrm>
            <a:off x="1635760" y="152050"/>
            <a:ext cx="8514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Soal</a:t>
            </a:r>
            <a:r>
              <a:rPr lang="en-US" sz="2800" dirty="0"/>
              <a:t> </a:t>
            </a:r>
            <a:r>
              <a:rPr lang="en-US" sz="2800" dirty="0" err="1"/>
              <a:t>Contoh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4020957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EC5BA1-184B-2B5B-BD49-8C781D29C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9545" y="985520"/>
            <a:ext cx="11592910" cy="572043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nuklir</a:t>
            </a:r>
            <a:r>
              <a:rPr lang="en-US" dirty="0"/>
              <a:t> </a:t>
            </a:r>
            <a:r>
              <a:rPr lang="en-US" dirty="0" err="1"/>
              <a:t>deplesi</a:t>
            </a:r>
            <a:r>
              <a:rPr lang="en-US" dirty="0"/>
              <a:t> Batch UM051001 </a:t>
            </a:r>
            <a:r>
              <a:rPr lang="en-US" dirty="0" err="1"/>
              <a:t>dari</a:t>
            </a:r>
            <a:r>
              <a:rPr lang="en-US" dirty="0"/>
              <a:t> KMP A </a:t>
            </a:r>
            <a:r>
              <a:rPr lang="en-US" dirty="0" err="1"/>
              <a:t>ke</a:t>
            </a:r>
            <a:r>
              <a:rPr lang="en-US" dirty="0"/>
              <a:t> KMP C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proses. </a:t>
            </a:r>
            <a:r>
              <a:rPr lang="en-US" dirty="0" err="1"/>
              <a:t>Perpindahan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pada 9 September 2024 </a:t>
            </a:r>
            <a:r>
              <a:rPr lang="en-US" dirty="0" err="1"/>
              <a:t>sebanyak</a:t>
            </a:r>
            <a:r>
              <a:rPr lang="en-US" dirty="0"/>
              <a:t> 1200 gram.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KMP B </a:t>
            </a:r>
            <a:r>
              <a:rPr lang="en-ID" dirty="0" err="1"/>
              <a:t>dengan</a:t>
            </a:r>
            <a:r>
              <a:rPr lang="en-ID" dirty="0"/>
              <a:t> Batch UDU98CM </a:t>
            </a:r>
            <a:r>
              <a:rPr lang="en-ID" dirty="0" err="1"/>
              <a:t>seluruhnya</a:t>
            </a:r>
            <a:r>
              <a:rPr lang="en-ID" dirty="0"/>
              <a:t> </a:t>
            </a:r>
            <a:r>
              <a:rPr lang="en-ID" dirty="0" err="1"/>
              <a:t>dikirim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KMP D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dilimbahkan</a:t>
            </a:r>
            <a:r>
              <a:rPr lang="en-ID" dirty="0"/>
              <a:t>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</a:t>
            </a:r>
            <a:r>
              <a:rPr lang="en-ID" dirty="0" err="1"/>
              <a:t>cair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volume 2 </a:t>
            </a:r>
            <a:r>
              <a:rPr lang="en-ID" dirty="0" err="1"/>
              <a:t>liter</a:t>
            </a:r>
            <a:r>
              <a:rPr lang="en-ID" dirty="0"/>
              <a:t> </a:t>
            </a:r>
            <a:r>
              <a:rPr lang="en-ID" dirty="0" err="1"/>
              <a:t>dikirim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jerigen</a:t>
            </a:r>
            <a:r>
              <a:rPr lang="en-ID" dirty="0"/>
              <a:t> 5 </a:t>
            </a:r>
            <a:r>
              <a:rPr lang="en-ID" dirty="0" err="1"/>
              <a:t>liter</a:t>
            </a:r>
            <a:r>
              <a:rPr lang="en-ID" dirty="0"/>
              <a:t>. </a:t>
            </a:r>
            <a:r>
              <a:rPr lang="en-ID" dirty="0" err="1"/>
              <a:t>Pengiriman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pada 12 September 2024.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pada KMP C </a:t>
            </a:r>
            <a:r>
              <a:rPr lang="en-ID" dirty="0" err="1"/>
              <a:t>dengan</a:t>
            </a:r>
            <a:r>
              <a:rPr lang="en-ID" dirty="0"/>
              <a:t> batch U2072002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i="1" dirty="0"/>
              <a:t>sintered pellet</a:t>
            </a:r>
            <a:r>
              <a:rPr lang="en-ID" dirty="0"/>
              <a:t> </a:t>
            </a:r>
            <a:r>
              <a:rPr lang="en-ID" dirty="0" err="1"/>
              <a:t>dikirimkan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MBA RI-W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analisis</a:t>
            </a:r>
            <a:r>
              <a:rPr lang="en-ID" dirty="0"/>
              <a:t>. </a:t>
            </a:r>
            <a:r>
              <a:rPr lang="en-ID" dirty="0" err="1"/>
              <a:t>Pengiriman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pada 13 November 2024 </a:t>
            </a:r>
            <a:r>
              <a:rPr lang="en-ID" dirty="0" err="1"/>
              <a:t>sebanyak</a:t>
            </a:r>
            <a:r>
              <a:rPr lang="en-ID" dirty="0"/>
              <a:t> 0,578 gram,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pengiriman</a:t>
            </a:r>
            <a:r>
              <a:rPr lang="en-ID" dirty="0"/>
              <a:t> dan </a:t>
            </a:r>
            <a:r>
              <a:rPr lang="en-ID" dirty="0" err="1"/>
              <a:t>penyimpanan</a:t>
            </a:r>
            <a:r>
              <a:rPr lang="en-ID" dirty="0"/>
              <a:t> di MBA </a:t>
            </a:r>
            <a:r>
              <a:rPr lang="en-ID" dirty="0" err="1"/>
              <a:t>tujuan</a:t>
            </a:r>
            <a:r>
              <a:rPr lang="en-ID" dirty="0"/>
              <a:t> pellet </a:t>
            </a:r>
            <a:r>
              <a:rPr lang="en-ID" dirty="0" err="1"/>
              <a:t>dibagi</a:t>
            </a:r>
            <a:r>
              <a:rPr lang="en-ID" dirty="0"/>
              <a:t> </a:t>
            </a:r>
            <a:r>
              <a:rPr lang="en-ID" dirty="0" err="1"/>
              <a:t>kedalam</a:t>
            </a:r>
            <a:r>
              <a:rPr lang="en-ID" dirty="0"/>
              <a:t> 2 </a:t>
            </a:r>
            <a:r>
              <a:rPr lang="en-ID" dirty="0" err="1"/>
              <a:t>wadah</a:t>
            </a:r>
            <a:r>
              <a:rPr lang="en-ID" dirty="0"/>
              <a:t> </a:t>
            </a:r>
            <a:r>
              <a:rPr lang="en-ID" dirty="0" err="1"/>
              <a:t>kaleng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0,5 </a:t>
            </a:r>
            <a:r>
              <a:rPr lang="en-ID" dirty="0" err="1"/>
              <a:t>liter</a:t>
            </a:r>
            <a:r>
              <a:rPr lang="en-ID" dirty="0"/>
              <a:t>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/>
              <a:t>Pada </a:t>
            </a:r>
            <a:r>
              <a:rPr lang="en-ID" dirty="0" err="1"/>
              <a:t>tanggal</a:t>
            </a:r>
            <a:r>
              <a:rPr lang="en-ID" dirty="0"/>
              <a:t> 26 </a:t>
            </a:r>
            <a:r>
              <a:rPr lang="en-ID" dirty="0" err="1"/>
              <a:t>Oktober</a:t>
            </a:r>
            <a:r>
              <a:rPr lang="en-ID" dirty="0"/>
              <a:t> 2023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kimia</a:t>
            </a:r>
            <a:r>
              <a:rPr lang="en-ID" dirty="0"/>
              <a:t> pada </a:t>
            </a:r>
            <a:r>
              <a:rPr lang="en-ID" dirty="0" err="1"/>
              <a:t>serbuk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UDU98CM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unsur</a:t>
            </a:r>
            <a:r>
              <a:rPr lang="en-ID" dirty="0"/>
              <a:t> </a:t>
            </a:r>
            <a:r>
              <a:rPr lang="en-ID" dirty="0" err="1"/>
              <a:t>kimianya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UO2 dan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batch </a:t>
            </a:r>
            <a:r>
              <a:rPr lang="en-ID" dirty="0" err="1"/>
              <a:t>baru</a:t>
            </a:r>
            <a:r>
              <a:rPr lang="en-ID" dirty="0"/>
              <a:t> UO20510.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UO2 </a:t>
            </a:r>
            <a:r>
              <a:rPr lang="en-ID" dirty="0" err="1"/>
              <a:t>sebanyak</a:t>
            </a:r>
            <a:r>
              <a:rPr lang="en-ID" dirty="0"/>
              <a:t> 200,100 gram.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</a:t>
            </a:r>
            <a:r>
              <a:rPr lang="en-ID" dirty="0" err="1"/>
              <a:t>disimpan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wadah</a:t>
            </a:r>
            <a:r>
              <a:rPr lang="en-ID" dirty="0"/>
              <a:t> </a:t>
            </a:r>
            <a:r>
              <a:rPr lang="en-ID" dirty="0" err="1"/>
              <a:t>botol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1 </a:t>
            </a:r>
            <a:r>
              <a:rPr lang="en-ID" dirty="0" err="1"/>
              <a:t>liter</a:t>
            </a:r>
            <a:r>
              <a:rPr lang="en-ID" dirty="0"/>
              <a:t>.</a:t>
            </a:r>
          </a:p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en-ID" dirty="0"/>
              <a:t>Pada 12 </a:t>
            </a:r>
            <a:r>
              <a:rPr lang="en-ID" dirty="0" err="1"/>
              <a:t>Februari</a:t>
            </a:r>
            <a:r>
              <a:rPr lang="en-ID" dirty="0"/>
              <a:t> 2024 MBA RI-X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uranium </a:t>
            </a:r>
            <a:r>
              <a:rPr lang="en-ID" dirty="0" err="1"/>
              <a:t>alam</a:t>
            </a:r>
            <a:r>
              <a:rPr lang="en-ID" dirty="0"/>
              <a:t> </a:t>
            </a:r>
            <a:r>
              <a:rPr lang="en-ID" dirty="0" err="1"/>
              <a:t>sebanyak</a:t>
            </a:r>
            <a:r>
              <a:rPr lang="en-ID" dirty="0"/>
              <a:t> 600 kilogram </a:t>
            </a:r>
            <a:r>
              <a:rPr lang="en-ID" dirty="0" err="1"/>
              <a:t>dari</a:t>
            </a:r>
            <a:r>
              <a:rPr lang="en-ID" dirty="0"/>
              <a:t> USA-99 </a:t>
            </a:r>
            <a:r>
              <a:rPr lang="en-ID" dirty="0" err="1"/>
              <a:t>dengan</a:t>
            </a:r>
            <a:r>
              <a:rPr lang="en-ID" dirty="0"/>
              <a:t> batch U2002CO.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nuklir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serbuk</a:t>
            </a:r>
            <a:r>
              <a:rPr lang="en-ID" dirty="0"/>
              <a:t> uranium </a:t>
            </a:r>
            <a:r>
              <a:rPr lang="en-ID" dirty="0" err="1"/>
              <a:t>trioksida</a:t>
            </a:r>
            <a:r>
              <a:rPr lang="en-ID" dirty="0"/>
              <a:t> dan </a:t>
            </a:r>
            <a:r>
              <a:rPr lang="en-ID" dirty="0" err="1"/>
              <a:t>disimpan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10 drum </a:t>
            </a:r>
            <a:r>
              <a:rPr lang="en-ID" dirty="0" err="1"/>
              <a:t>dengan</a:t>
            </a:r>
            <a:r>
              <a:rPr lang="en-ID" dirty="0"/>
              <a:t> volume 500 </a:t>
            </a:r>
            <a:r>
              <a:rPr lang="en-ID" dirty="0" err="1"/>
              <a:t>liter</a:t>
            </a:r>
            <a:r>
              <a:rPr lang="en-ID" dirty="0"/>
              <a:t>.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dipindahkan</a:t>
            </a:r>
            <a:r>
              <a:rPr lang="en-ID" dirty="0"/>
              <a:t> </a:t>
            </a:r>
            <a:r>
              <a:rPr lang="en-ID" dirty="0" err="1"/>
              <a:t>sebanyak</a:t>
            </a:r>
            <a:r>
              <a:rPr lang="en-ID" dirty="0"/>
              <a:t> 5 kg dan </a:t>
            </a:r>
            <a:r>
              <a:rPr lang="en-ID" dirty="0" err="1"/>
              <a:t>dimasukan</a:t>
            </a:r>
            <a:r>
              <a:rPr lang="en-ID" dirty="0"/>
              <a:t> </a:t>
            </a:r>
            <a:r>
              <a:rPr lang="en-ID" dirty="0" err="1"/>
              <a:t>kedalam</a:t>
            </a:r>
            <a:r>
              <a:rPr lang="en-ID" dirty="0"/>
              <a:t> can volume 1 </a:t>
            </a:r>
            <a:r>
              <a:rPr lang="en-ID" dirty="0" err="1"/>
              <a:t>liter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diproses</a:t>
            </a:r>
            <a:r>
              <a:rPr lang="en-ID" dirty="0"/>
              <a:t> di KMP B. MBA RI-X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timbangan</a:t>
            </a:r>
            <a:r>
              <a:rPr lang="en-ID" dirty="0"/>
              <a:t> </a:t>
            </a:r>
            <a:r>
              <a:rPr lang="en-ID" dirty="0" err="1"/>
              <a:t>kapasitas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0ED8B0-9EA2-462E-F914-A33D062821EE}"/>
              </a:ext>
            </a:extLst>
          </p:cNvPr>
          <p:cNvSpPr txBox="1"/>
          <p:nvPr/>
        </p:nvSpPr>
        <p:spPr>
          <a:xfrm>
            <a:off x="1635760" y="152050"/>
            <a:ext cx="8514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/>
              <a:t>Soal</a:t>
            </a:r>
            <a:r>
              <a:rPr lang="en-US" sz="2800" dirty="0"/>
              <a:t> </a:t>
            </a:r>
            <a:r>
              <a:rPr lang="en-US" sz="2800" dirty="0" err="1"/>
              <a:t>Praktikum</a:t>
            </a:r>
            <a:r>
              <a:rPr lang="en-US" sz="2800" dirty="0"/>
              <a:t> </a:t>
            </a:r>
            <a:r>
              <a:rPr lang="en-US" sz="2800" dirty="0" err="1"/>
              <a:t>Perpindahan</a:t>
            </a:r>
            <a:r>
              <a:rPr lang="en-US" sz="2800" dirty="0"/>
              <a:t>, </a:t>
            </a:r>
            <a:r>
              <a:rPr lang="en-US" sz="2800" dirty="0" err="1"/>
              <a:t>Pembukuan</a:t>
            </a:r>
            <a:r>
              <a:rPr lang="en-US" sz="2800" dirty="0"/>
              <a:t>, </a:t>
            </a:r>
            <a:r>
              <a:rPr lang="en-US" sz="2800" dirty="0" err="1"/>
              <a:t>Pelaporan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2287984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algn="l">
          <a:defRPr sz="200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T template PTBBN" id="{726FE82F-5C11-4E3B-A7D6-729ED8E6A915}" vid="{7BB87D80-8DB2-4AF0-87F8-658ED9F4E13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545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Symbol</vt:lpstr>
      <vt:lpstr>Office Theme</vt:lpstr>
      <vt:lpstr>1_Office Theme</vt:lpstr>
      <vt:lpstr>Praktikum Perpindahan Bahan Nuklir</vt:lpstr>
      <vt:lpstr>Praktikum Pembukuan Bahan Nuklir</vt:lpstr>
      <vt:lpstr>Praktikum Pelaporan Bahan Nuklir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Praktikum Perpindahan Bahan Nuklir</dc:title>
  <dc:creator>BRIN-9KWN0T3</dc:creator>
  <cp:lastModifiedBy>Jafar</cp:lastModifiedBy>
  <cp:revision>18</cp:revision>
  <dcterms:created xsi:type="dcterms:W3CDTF">2024-06-10T02:05:05Z</dcterms:created>
  <dcterms:modified xsi:type="dcterms:W3CDTF">2025-04-30T07:39:34Z</dcterms:modified>
</cp:coreProperties>
</file>