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3564" r:id="rId3"/>
    <p:sldId id="27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723"/>
    <a:srgbClr val="BFBFBF"/>
    <a:srgbClr val="FF5050"/>
    <a:srgbClr val="220000"/>
    <a:srgbClr val="CA1106"/>
    <a:srgbClr val="DF87D5"/>
    <a:srgbClr val="E75E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9" autoAdjust="0"/>
    <p:restoredTop sz="94660"/>
  </p:normalViewPr>
  <p:slideViewPr>
    <p:cSldViewPr snapToGrid="0">
      <p:cViewPr varScale="1">
        <p:scale>
          <a:sx n="45" d="100"/>
          <a:sy n="45" d="100"/>
        </p:scale>
        <p:origin x="12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A2B16-136A-4091-8303-99285ADA757F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71619-B387-4EC8-B904-8DC64AF83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480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71619-B387-4EC8-B904-8DC64AF83F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4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flickr.com/photos/imtatlantique/33422250751/" TargetMode="Externa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F761EC5D-EC9A-404E-B549-F3F3E1D89FA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6756" y="344422"/>
            <a:ext cx="5573556" cy="5944400"/>
          </a:xfrm>
          <a:custGeom>
            <a:avLst/>
            <a:gdLst>
              <a:gd name="connsiteX0" fmla="*/ 2750399 w 5573556"/>
              <a:gd name="connsiteY0" fmla="*/ 4270451 h 5944400"/>
              <a:gd name="connsiteX1" fmla="*/ 3360223 w 5573556"/>
              <a:gd name="connsiteY1" fmla="*/ 4913887 h 5944400"/>
              <a:gd name="connsiteX2" fmla="*/ 3022729 w 5573556"/>
              <a:gd name="connsiteY2" fmla="*/ 5842601 h 5944400"/>
              <a:gd name="connsiteX3" fmla="*/ 2142086 w 5573556"/>
              <a:gd name="connsiteY3" fmla="*/ 5944400 h 5944400"/>
              <a:gd name="connsiteX4" fmla="*/ 1532262 w 5573556"/>
              <a:gd name="connsiteY4" fmla="*/ 5300965 h 5944400"/>
              <a:gd name="connsiteX5" fmla="*/ 1869756 w 5573556"/>
              <a:gd name="connsiteY5" fmla="*/ 4372250 h 5944400"/>
              <a:gd name="connsiteX6" fmla="*/ 1218137 w 5573556"/>
              <a:gd name="connsiteY6" fmla="*/ 3727501 h 5944400"/>
              <a:gd name="connsiteX7" fmla="*/ 1827961 w 5573556"/>
              <a:gd name="connsiteY7" fmla="*/ 4370937 h 5944400"/>
              <a:gd name="connsiteX8" fmla="*/ 1490467 w 5573556"/>
              <a:gd name="connsiteY8" fmla="*/ 5299651 h 5944400"/>
              <a:gd name="connsiteX9" fmla="*/ 609824 w 5573556"/>
              <a:gd name="connsiteY9" fmla="*/ 5401450 h 5944400"/>
              <a:gd name="connsiteX10" fmla="*/ 0 w 5573556"/>
              <a:gd name="connsiteY10" fmla="*/ 4758015 h 5944400"/>
              <a:gd name="connsiteX11" fmla="*/ 337495 w 5573556"/>
              <a:gd name="connsiteY11" fmla="*/ 3829301 h 5944400"/>
              <a:gd name="connsiteX12" fmla="*/ 3996471 w 5573556"/>
              <a:gd name="connsiteY12" fmla="*/ 3213455 h 5944400"/>
              <a:gd name="connsiteX13" fmla="*/ 4606295 w 5573556"/>
              <a:gd name="connsiteY13" fmla="*/ 3856889 h 5944400"/>
              <a:gd name="connsiteX14" fmla="*/ 4268801 w 5573556"/>
              <a:gd name="connsiteY14" fmla="*/ 4785604 h 5944400"/>
              <a:gd name="connsiteX15" fmla="*/ 3388158 w 5573556"/>
              <a:gd name="connsiteY15" fmla="*/ 4887403 h 5944400"/>
              <a:gd name="connsiteX16" fmla="*/ 2778333 w 5573556"/>
              <a:gd name="connsiteY16" fmla="*/ 4243968 h 5944400"/>
              <a:gd name="connsiteX17" fmla="*/ 3115828 w 5573556"/>
              <a:gd name="connsiteY17" fmla="*/ 3315253 h 5944400"/>
              <a:gd name="connsiteX18" fmla="*/ 2464208 w 5573556"/>
              <a:gd name="connsiteY18" fmla="*/ 2661627 h 5944400"/>
              <a:gd name="connsiteX19" fmla="*/ 3074033 w 5573556"/>
              <a:gd name="connsiteY19" fmla="*/ 3305061 h 5944400"/>
              <a:gd name="connsiteX20" fmla="*/ 2736539 w 5573556"/>
              <a:gd name="connsiteY20" fmla="*/ 4233776 h 5944400"/>
              <a:gd name="connsiteX21" fmla="*/ 1855895 w 5573556"/>
              <a:gd name="connsiteY21" fmla="*/ 4335575 h 5944400"/>
              <a:gd name="connsiteX22" fmla="*/ 1246072 w 5573556"/>
              <a:gd name="connsiteY22" fmla="*/ 3692140 h 5944400"/>
              <a:gd name="connsiteX23" fmla="*/ 1583567 w 5573556"/>
              <a:gd name="connsiteY23" fmla="*/ 2763426 h 5944400"/>
              <a:gd name="connsiteX24" fmla="*/ 3699366 w 5573556"/>
              <a:gd name="connsiteY24" fmla="*/ 1607221 h 5944400"/>
              <a:gd name="connsiteX25" fmla="*/ 4309191 w 5573556"/>
              <a:gd name="connsiteY25" fmla="*/ 2250655 h 5944400"/>
              <a:gd name="connsiteX26" fmla="*/ 3971697 w 5573556"/>
              <a:gd name="connsiteY26" fmla="*/ 3179369 h 5944400"/>
              <a:gd name="connsiteX27" fmla="*/ 3091054 w 5573556"/>
              <a:gd name="connsiteY27" fmla="*/ 3281168 h 5944400"/>
              <a:gd name="connsiteX28" fmla="*/ 2481230 w 5573556"/>
              <a:gd name="connsiteY28" fmla="*/ 2637734 h 5944400"/>
              <a:gd name="connsiteX29" fmla="*/ 2818724 w 5573556"/>
              <a:gd name="connsiteY29" fmla="*/ 1709020 h 5944400"/>
              <a:gd name="connsiteX30" fmla="*/ 2184861 w 5573556"/>
              <a:gd name="connsiteY30" fmla="*/ 1046515 h 5944400"/>
              <a:gd name="connsiteX31" fmla="*/ 2794685 w 5573556"/>
              <a:gd name="connsiteY31" fmla="*/ 1689950 h 5944400"/>
              <a:gd name="connsiteX32" fmla="*/ 2457190 w 5573556"/>
              <a:gd name="connsiteY32" fmla="*/ 2618664 h 5944400"/>
              <a:gd name="connsiteX33" fmla="*/ 1576548 w 5573556"/>
              <a:gd name="connsiteY33" fmla="*/ 2720462 h 5944400"/>
              <a:gd name="connsiteX34" fmla="*/ 966724 w 5573556"/>
              <a:gd name="connsiteY34" fmla="*/ 2077028 h 5944400"/>
              <a:gd name="connsiteX35" fmla="*/ 1304219 w 5573556"/>
              <a:gd name="connsiteY35" fmla="*/ 1148314 h 5944400"/>
              <a:gd name="connsiteX36" fmla="*/ 4963731 w 5573556"/>
              <a:gd name="connsiteY36" fmla="*/ 569584 h 5944400"/>
              <a:gd name="connsiteX37" fmla="*/ 5573556 w 5573556"/>
              <a:gd name="connsiteY37" fmla="*/ 1213019 h 5944400"/>
              <a:gd name="connsiteX38" fmla="*/ 5236061 w 5573556"/>
              <a:gd name="connsiteY38" fmla="*/ 2141733 h 5944400"/>
              <a:gd name="connsiteX39" fmla="*/ 4355419 w 5573556"/>
              <a:gd name="connsiteY39" fmla="*/ 2243532 h 5944400"/>
              <a:gd name="connsiteX40" fmla="*/ 3745594 w 5573556"/>
              <a:gd name="connsiteY40" fmla="*/ 1600098 h 5944400"/>
              <a:gd name="connsiteX41" fmla="*/ 4083089 w 5573556"/>
              <a:gd name="connsiteY41" fmla="*/ 671384 h 5944400"/>
              <a:gd name="connsiteX42" fmla="*/ 3440348 w 5573556"/>
              <a:gd name="connsiteY42" fmla="*/ 0 h 5944400"/>
              <a:gd name="connsiteX43" fmla="*/ 4050172 w 5573556"/>
              <a:gd name="connsiteY43" fmla="*/ 643434 h 5944400"/>
              <a:gd name="connsiteX44" fmla="*/ 3712678 w 5573556"/>
              <a:gd name="connsiteY44" fmla="*/ 1572149 h 5944400"/>
              <a:gd name="connsiteX45" fmla="*/ 2832034 w 5573556"/>
              <a:gd name="connsiteY45" fmla="*/ 1673947 h 5944400"/>
              <a:gd name="connsiteX46" fmla="*/ 2222210 w 5573556"/>
              <a:gd name="connsiteY46" fmla="*/ 1030513 h 5944400"/>
              <a:gd name="connsiteX47" fmla="*/ 2559705 w 5573556"/>
              <a:gd name="connsiteY47" fmla="*/ 101798 h 594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5573556" h="5944400">
                <a:moveTo>
                  <a:pt x="2750399" y="4270451"/>
                </a:moveTo>
                <a:lnTo>
                  <a:pt x="3360223" y="4913887"/>
                </a:lnTo>
                <a:lnTo>
                  <a:pt x="3022729" y="5842601"/>
                </a:lnTo>
                <a:lnTo>
                  <a:pt x="2142086" y="5944400"/>
                </a:lnTo>
                <a:lnTo>
                  <a:pt x="1532262" y="5300965"/>
                </a:lnTo>
                <a:lnTo>
                  <a:pt x="1869756" y="4372250"/>
                </a:lnTo>
                <a:close/>
                <a:moveTo>
                  <a:pt x="1218137" y="3727501"/>
                </a:moveTo>
                <a:lnTo>
                  <a:pt x="1827961" y="4370937"/>
                </a:lnTo>
                <a:lnTo>
                  <a:pt x="1490467" y="5299651"/>
                </a:lnTo>
                <a:lnTo>
                  <a:pt x="609824" y="5401450"/>
                </a:lnTo>
                <a:lnTo>
                  <a:pt x="0" y="4758015"/>
                </a:lnTo>
                <a:lnTo>
                  <a:pt x="337495" y="3829301"/>
                </a:lnTo>
                <a:close/>
                <a:moveTo>
                  <a:pt x="3996471" y="3213455"/>
                </a:moveTo>
                <a:lnTo>
                  <a:pt x="4606295" y="3856889"/>
                </a:lnTo>
                <a:lnTo>
                  <a:pt x="4268801" y="4785604"/>
                </a:lnTo>
                <a:lnTo>
                  <a:pt x="3388158" y="4887403"/>
                </a:lnTo>
                <a:lnTo>
                  <a:pt x="2778333" y="4243968"/>
                </a:lnTo>
                <a:lnTo>
                  <a:pt x="3115828" y="3315253"/>
                </a:lnTo>
                <a:close/>
                <a:moveTo>
                  <a:pt x="2464208" y="2661627"/>
                </a:moveTo>
                <a:lnTo>
                  <a:pt x="3074033" y="3305061"/>
                </a:lnTo>
                <a:lnTo>
                  <a:pt x="2736539" y="4233776"/>
                </a:lnTo>
                <a:lnTo>
                  <a:pt x="1855895" y="4335575"/>
                </a:lnTo>
                <a:lnTo>
                  <a:pt x="1246072" y="3692140"/>
                </a:lnTo>
                <a:lnTo>
                  <a:pt x="1583567" y="2763426"/>
                </a:lnTo>
                <a:close/>
                <a:moveTo>
                  <a:pt x="3699366" y="1607221"/>
                </a:moveTo>
                <a:lnTo>
                  <a:pt x="4309191" y="2250655"/>
                </a:lnTo>
                <a:lnTo>
                  <a:pt x="3971697" y="3179369"/>
                </a:lnTo>
                <a:lnTo>
                  <a:pt x="3091054" y="3281168"/>
                </a:lnTo>
                <a:lnTo>
                  <a:pt x="2481230" y="2637734"/>
                </a:lnTo>
                <a:lnTo>
                  <a:pt x="2818724" y="1709020"/>
                </a:lnTo>
                <a:close/>
                <a:moveTo>
                  <a:pt x="2184861" y="1046515"/>
                </a:moveTo>
                <a:lnTo>
                  <a:pt x="2794685" y="1689950"/>
                </a:lnTo>
                <a:lnTo>
                  <a:pt x="2457190" y="2618664"/>
                </a:lnTo>
                <a:lnTo>
                  <a:pt x="1576548" y="2720462"/>
                </a:lnTo>
                <a:lnTo>
                  <a:pt x="966724" y="2077028"/>
                </a:lnTo>
                <a:lnTo>
                  <a:pt x="1304219" y="1148314"/>
                </a:lnTo>
                <a:close/>
                <a:moveTo>
                  <a:pt x="4963731" y="569584"/>
                </a:moveTo>
                <a:lnTo>
                  <a:pt x="5573556" y="1213019"/>
                </a:lnTo>
                <a:lnTo>
                  <a:pt x="5236061" y="2141733"/>
                </a:lnTo>
                <a:lnTo>
                  <a:pt x="4355419" y="2243532"/>
                </a:lnTo>
                <a:lnTo>
                  <a:pt x="3745594" y="1600098"/>
                </a:lnTo>
                <a:lnTo>
                  <a:pt x="4083089" y="671384"/>
                </a:lnTo>
                <a:close/>
                <a:moveTo>
                  <a:pt x="3440348" y="0"/>
                </a:moveTo>
                <a:lnTo>
                  <a:pt x="4050172" y="643434"/>
                </a:lnTo>
                <a:lnTo>
                  <a:pt x="3712678" y="1572149"/>
                </a:lnTo>
                <a:lnTo>
                  <a:pt x="2832034" y="1673947"/>
                </a:lnTo>
                <a:lnTo>
                  <a:pt x="2222210" y="1030513"/>
                </a:lnTo>
                <a:lnTo>
                  <a:pt x="2559705" y="10179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315995-FF8C-4AA9-90E1-9170FC4F8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32894" y="1784964"/>
            <a:ext cx="6199573" cy="1438013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8A5369-8699-46B6-97AE-C4526A6B35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32894" y="3405548"/>
            <a:ext cx="4230950" cy="57934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C9D3D96-9423-43FC-B6E0-1A7F4705F0F3}"/>
              </a:ext>
            </a:extLst>
          </p:cNvPr>
          <p:cNvGrpSpPr/>
          <p:nvPr userDrawn="1"/>
        </p:nvGrpSpPr>
        <p:grpSpPr>
          <a:xfrm>
            <a:off x="6837872" y="5844549"/>
            <a:ext cx="4230950" cy="888546"/>
            <a:chOff x="7798775" y="5481498"/>
            <a:chExt cx="4230950" cy="888546"/>
          </a:xfrm>
        </p:grpSpPr>
        <p:sp>
          <p:nvSpPr>
            <p:cNvPr id="7" name="Subtitle 2">
              <a:extLst>
                <a:ext uri="{FF2B5EF4-FFF2-40B4-BE49-F238E27FC236}">
                  <a16:creationId xmlns:a16="http://schemas.microsoft.com/office/drawing/2014/main" id="{D22DE651-31E0-4122-82E3-8A0D758B38F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798775" y="5481498"/>
              <a:ext cx="4230950" cy="57934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b="1" dirty="0"/>
                <a:t>P</a:t>
              </a:r>
              <a:r>
                <a:rPr lang="en-US" sz="2000" dirty="0"/>
                <a:t>usat </a:t>
              </a:r>
              <a:r>
                <a:rPr lang="en-US" sz="2000" b="1" dirty="0" err="1"/>
                <a:t>R</a:t>
              </a:r>
              <a:r>
                <a:rPr lang="en-US" sz="2000" dirty="0" err="1"/>
                <a:t>iset</a:t>
              </a:r>
              <a:r>
                <a:rPr lang="en-US" sz="2000" dirty="0"/>
                <a:t> </a:t>
              </a:r>
              <a:r>
                <a:rPr lang="en-US" sz="2000" b="1" dirty="0" err="1"/>
                <a:t>T</a:t>
              </a:r>
              <a:r>
                <a:rPr lang="en-US" sz="2000" dirty="0" err="1"/>
                <a:t>eknologi</a:t>
              </a:r>
              <a:r>
                <a:rPr lang="en-US" sz="2000" dirty="0"/>
                <a:t> </a:t>
              </a:r>
              <a:r>
                <a:rPr lang="en-US" sz="2000" b="1" dirty="0" err="1"/>
                <a:t>B</a:t>
              </a:r>
              <a:r>
                <a:rPr lang="en-US" sz="2000" dirty="0" err="1"/>
                <a:t>ahan</a:t>
              </a:r>
              <a:r>
                <a:rPr lang="en-US" sz="2000" dirty="0"/>
                <a:t> </a:t>
              </a:r>
              <a:r>
                <a:rPr lang="en-US" sz="2000" b="1" dirty="0"/>
                <a:t>B</a:t>
              </a:r>
              <a:r>
                <a:rPr lang="en-US" sz="2000" dirty="0"/>
                <a:t>akar </a:t>
              </a:r>
              <a:r>
                <a:rPr lang="en-US" sz="2000" b="1" dirty="0" err="1"/>
                <a:t>N</a:t>
              </a:r>
              <a:r>
                <a:rPr lang="en-US" sz="2000" dirty="0" err="1"/>
                <a:t>uklir</a:t>
              </a:r>
              <a:endParaRPr lang="en-GB" sz="2000" dirty="0"/>
            </a:p>
          </p:txBody>
        </p:sp>
        <p:sp>
          <p:nvSpPr>
            <p:cNvPr id="8" name="Subtitle 2">
              <a:extLst>
                <a:ext uri="{FF2B5EF4-FFF2-40B4-BE49-F238E27FC236}">
                  <a16:creationId xmlns:a16="http://schemas.microsoft.com/office/drawing/2014/main" id="{7B4152BA-DA42-4B3F-92BD-93BBE62F36F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798775" y="5790700"/>
              <a:ext cx="4230950" cy="57934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b="1" i="1" dirty="0" err="1"/>
                <a:t>Oganisasi</a:t>
              </a:r>
              <a:r>
                <a:rPr lang="en-US" sz="1800" b="1" i="1" dirty="0"/>
                <a:t> </a:t>
              </a:r>
              <a:r>
                <a:rPr lang="en-US" sz="1800" b="1" i="1" dirty="0" err="1"/>
                <a:t>Riset</a:t>
              </a:r>
              <a:r>
                <a:rPr lang="en-US" sz="1800" b="1" i="1" dirty="0"/>
                <a:t> – Tenaga </a:t>
              </a:r>
              <a:r>
                <a:rPr lang="en-US" sz="1800" b="1" i="1" dirty="0" err="1"/>
                <a:t>Nuklir</a:t>
              </a:r>
              <a:endParaRPr lang="en-GB" sz="1800" b="1" i="1" dirty="0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08783862-0AAC-4BD9-94C3-399F493947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894" y="5442159"/>
            <a:ext cx="733245" cy="981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08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ACB9-9593-4508-8062-9F9E9487B4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426" y="211333"/>
            <a:ext cx="4568313" cy="1043924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Sub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dipakai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A3B9-B341-4473-8C39-6766E2C41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4468" y="6281542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8C1CA7EB-5303-4693-8C11-334B69716CB8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E1B97EE-0415-42AB-B022-87FE5CF76A1F}"/>
              </a:ext>
            </a:extLst>
          </p:cNvPr>
          <p:cNvGrpSpPr/>
          <p:nvPr userDrawn="1"/>
        </p:nvGrpSpPr>
        <p:grpSpPr>
          <a:xfrm>
            <a:off x="4683723" y="733295"/>
            <a:ext cx="589851" cy="138560"/>
            <a:chOff x="3936670" y="971802"/>
            <a:chExt cx="803557" cy="2161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7508DCB-8F98-42A9-A60A-C935224D24C3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4C5A11B-1D81-4547-9C82-6D85B2636EEF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295522A-000D-4FD0-9646-6AB948AFD5F5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" name="Picture 2" descr="D:\BATAN\batan.png">
            <a:extLst>
              <a:ext uri="{FF2B5EF4-FFF2-40B4-BE49-F238E27FC236}">
                <a16:creationId xmlns:a16="http://schemas.microsoft.com/office/drawing/2014/main" id="{AF193466-AD9F-4726-9E79-F656F161D3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565" y="72039"/>
            <a:ext cx="850377" cy="10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EA61632-62E1-4A9E-9D9C-E9A2304EAF15}"/>
              </a:ext>
            </a:extLst>
          </p:cNvPr>
          <p:cNvCxnSpPr>
            <a:cxnSpLocks/>
          </p:cNvCxnSpPr>
          <p:nvPr userDrawn="1"/>
        </p:nvCxnSpPr>
        <p:spPr>
          <a:xfrm>
            <a:off x="0" y="990766"/>
            <a:ext cx="5426954" cy="0"/>
          </a:xfrm>
          <a:prstGeom prst="line">
            <a:avLst/>
          </a:prstGeom>
          <a:ln w="22225">
            <a:gradFill>
              <a:gsLst>
                <a:gs pos="0">
                  <a:srgbClr val="92D050"/>
                </a:gs>
                <a:gs pos="58000">
                  <a:schemeClr val="accent1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ight Triangle 4">
            <a:extLst>
              <a:ext uri="{FF2B5EF4-FFF2-40B4-BE49-F238E27FC236}">
                <a16:creationId xmlns:a16="http://schemas.microsoft.com/office/drawing/2014/main" id="{E88EF46B-8C2E-43EC-9BA3-38586682AEEC}"/>
              </a:ext>
            </a:extLst>
          </p:cNvPr>
          <p:cNvSpPr/>
          <p:nvPr userDrawn="1"/>
        </p:nvSpPr>
        <p:spPr>
          <a:xfrm flipH="1" flipV="1">
            <a:off x="9142143" y="0"/>
            <a:ext cx="3049857" cy="1267640"/>
          </a:xfrm>
          <a:custGeom>
            <a:avLst/>
            <a:gdLst>
              <a:gd name="connsiteX0" fmla="*/ 0 w 1487370"/>
              <a:gd name="connsiteY0" fmla="*/ 1433084 h 1433084"/>
              <a:gd name="connsiteX1" fmla="*/ 0 w 1487370"/>
              <a:gd name="connsiteY1" fmla="*/ 0 h 1433084"/>
              <a:gd name="connsiteX2" fmla="*/ 1487370 w 1487370"/>
              <a:gd name="connsiteY2" fmla="*/ 1433084 h 1433084"/>
              <a:gd name="connsiteX3" fmla="*/ 0 w 1487370"/>
              <a:gd name="connsiteY3" fmla="*/ 1433084 h 1433084"/>
              <a:gd name="connsiteX0" fmla="*/ 154356 w 1487370"/>
              <a:gd name="connsiteY0" fmla="*/ 1455979 h 1455979"/>
              <a:gd name="connsiteX1" fmla="*/ 0 w 1487370"/>
              <a:gd name="connsiteY1" fmla="*/ 0 h 1455979"/>
              <a:gd name="connsiteX2" fmla="*/ 1487370 w 1487370"/>
              <a:gd name="connsiteY2" fmla="*/ 1433084 h 1455979"/>
              <a:gd name="connsiteX3" fmla="*/ 154356 w 1487370"/>
              <a:gd name="connsiteY3" fmla="*/ 1455979 h 1455979"/>
              <a:gd name="connsiteX0" fmla="*/ 154356 w 1564836"/>
              <a:gd name="connsiteY0" fmla="*/ 1455979 h 1497918"/>
              <a:gd name="connsiteX1" fmla="*/ 0 w 1564836"/>
              <a:gd name="connsiteY1" fmla="*/ 0 h 1497918"/>
              <a:gd name="connsiteX2" fmla="*/ 1564836 w 1564836"/>
              <a:gd name="connsiteY2" fmla="*/ 1497918 h 1497918"/>
              <a:gd name="connsiteX3" fmla="*/ 154356 w 1564836"/>
              <a:gd name="connsiteY3" fmla="*/ 1455979 h 1497918"/>
              <a:gd name="connsiteX0" fmla="*/ 151234 w 1564836"/>
              <a:gd name="connsiteY0" fmla="*/ 1459136 h 1497918"/>
              <a:gd name="connsiteX1" fmla="*/ 0 w 1564836"/>
              <a:gd name="connsiteY1" fmla="*/ 0 h 1497918"/>
              <a:gd name="connsiteX2" fmla="*/ 1564836 w 1564836"/>
              <a:gd name="connsiteY2" fmla="*/ 1497918 h 1497918"/>
              <a:gd name="connsiteX3" fmla="*/ 151234 w 1564836"/>
              <a:gd name="connsiteY3" fmla="*/ 1459136 h 1497918"/>
              <a:gd name="connsiteX0" fmla="*/ 164264 w 1577866"/>
              <a:gd name="connsiteY0" fmla="*/ 1546952 h 1585734"/>
              <a:gd name="connsiteX1" fmla="*/ 0 w 1577866"/>
              <a:gd name="connsiteY1" fmla="*/ 0 h 1585734"/>
              <a:gd name="connsiteX2" fmla="*/ 1577866 w 1577866"/>
              <a:gd name="connsiteY2" fmla="*/ 1585734 h 1585734"/>
              <a:gd name="connsiteX3" fmla="*/ 164264 w 1577866"/>
              <a:gd name="connsiteY3" fmla="*/ 1546952 h 1585734"/>
              <a:gd name="connsiteX0" fmla="*/ 151506 w 1565108"/>
              <a:gd name="connsiteY0" fmla="*/ 1509356 h 1548138"/>
              <a:gd name="connsiteX1" fmla="*/ 0 w 1565108"/>
              <a:gd name="connsiteY1" fmla="*/ 0 h 1548138"/>
              <a:gd name="connsiteX2" fmla="*/ 1565108 w 1565108"/>
              <a:gd name="connsiteY2" fmla="*/ 1548138 h 1548138"/>
              <a:gd name="connsiteX3" fmla="*/ 151506 w 1565108"/>
              <a:gd name="connsiteY3" fmla="*/ 1509356 h 1548138"/>
              <a:gd name="connsiteX0" fmla="*/ 0 w 1994788"/>
              <a:gd name="connsiteY0" fmla="*/ 1927810 h 1927810"/>
              <a:gd name="connsiteX1" fmla="*/ 429680 w 1994788"/>
              <a:gd name="connsiteY1" fmla="*/ 0 h 1927810"/>
              <a:gd name="connsiteX2" fmla="*/ 1994788 w 1994788"/>
              <a:gd name="connsiteY2" fmla="*/ 1548138 h 1927810"/>
              <a:gd name="connsiteX3" fmla="*/ 0 w 1994788"/>
              <a:gd name="connsiteY3" fmla="*/ 1927810 h 1927810"/>
              <a:gd name="connsiteX0" fmla="*/ 0 w 2529479"/>
              <a:gd name="connsiteY0" fmla="*/ 1927810 h 1927846"/>
              <a:gd name="connsiteX1" fmla="*/ 429680 w 2529479"/>
              <a:gd name="connsiteY1" fmla="*/ 0 h 1927846"/>
              <a:gd name="connsiteX2" fmla="*/ 2529479 w 2529479"/>
              <a:gd name="connsiteY2" fmla="*/ 1927846 h 1927846"/>
              <a:gd name="connsiteX3" fmla="*/ 0 w 2529479"/>
              <a:gd name="connsiteY3" fmla="*/ 1927810 h 1927846"/>
              <a:gd name="connsiteX0" fmla="*/ 0 w 2529479"/>
              <a:gd name="connsiteY0" fmla="*/ 2478000 h 2478036"/>
              <a:gd name="connsiteX1" fmla="*/ 26724 w 2529479"/>
              <a:gd name="connsiteY1" fmla="*/ 0 h 2478036"/>
              <a:gd name="connsiteX2" fmla="*/ 2529479 w 2529479"/>
              <a:gd name="connsiteY2" fmla="*/ 2478036 h 2478036"/>
              <a:gd name="connsiteX3" fmla="*/ 0 w 2529479"/>
              <a:gd name="connsiteY3" fmla="*/ 2478000 h 2478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9479" h="2478036">
                <a:moveTo>
                  <a:pt x="0" y="2478000"/>
                </a:moveTo>
                <a:lnTo>
                  <a:pt x="26724" y="0"/>
                </a:lnTo>
                <a:lnTo>
                  <a:pt x="2529479" y="2478036"/>
                </a:lnTo>
                <a:lnTo>
                  <a:pt x="0" y="2478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5196850A-51A3-4E49-93A6-1EEE5F74F2E6}"/>
              </a:ext>
            </a:extLst>
          </p:cNvPr>
          <p:cNvSpPr/>
          <p:nvPr userDrawn="1"/>
        </p:nvSpPr>
        <p:spPr>
          <a:xfrm flipH="1">
            <a:off x="9758142" y="0"/>
            <a:ext cx="2433858" cy="6858000"/>
          </a:xfrm>
          <a:prstGeom prst="rtTriangle">
            <a:avLst/>
          </a:prstGeom>
          <a:solidFill>
            <a:srgbClr val="00B8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806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ACB9-9593-4508-8062-9F9E9487B4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426" y="211333"/>
            <a:ext cx="4568313" cy="1043924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Sub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dipakai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A3B9-B341-4473-8C39-6766E2C41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4468" y="6281542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8C1CA7EB-5303-4693-8C11-334B69716CB8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E1B97EE-0415-42AB-B022-87FE5CF76A1F}"/>
              </a:ext>
            </a:extLst>
          </p:cNvPr>
          <p:cNvGrpSpPr/>
          <p:nvPr userDrawn="1"/>
        </p:nvGrpSpPr>
        <p:grpSpPr>
          <a:xfrm>
            <a:off x="4683723" y="733295"/>
            <a:ext cx="589851" cy="138560"/>
            <a:chOff x="3936670" y="971802"/>
            <a:chExt cx="803557" cy="2161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7508DCB-8F98-42A9-A60A-C935224D24C3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4C5A11B-1D81-4547-9C82-6D85B2636EEF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295522A-000D-4FD0-9646-6AB948AFD5F5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" name="Picture 2" descr="D:\BATAN\batan.png">
            <a:extLst>
              <a:ext uri="{FF2B5EF4-FFF2-40B4-BE49-F238E27FC236}">
                <a16:creationId xmlns:a16="http://schemas.microsoft.com/office/drawing/2014/main" id="{AF193466-AD9F-4726-9E79-F656F161D3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565" y="72039"/>
            <a:ext cx="850377" cy="10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EA61632-62E1-4A9E-9D9C-E9A2304EAF15}"/>
              </a:ext>
            </a:extLst>
          </p:cNvPr>
          <p:cNvCxnSpPr>
            <a:cxnSpLocks/>
          </p:cNvCxnSpPr>
          <p:nvPr userDrawn="1"/>
        </p:nvCxnSpPr>
        <p:spPr>
          <a:xfrm>
            <a:off x="0" y="990766"/>
            <a:ext cx="5426954" cy="0"/>
          </a:xfrm>
          <a:prstGeom prst="line">
            <a:avLst/>
          </a:prstGeom>
          <a:ln w="22225">
            <a:gradFill>
              <a:gsLst>
                <a:gs pos="0">
                  <a:srgbClr val="92D050"/>
                </a:gs>
                <a:gs pos="58000">
                  <a:schemeClr val="accent1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852137F3-D6CD-4174-BDF2-A6D6223151F0}"/>
              </a:ext>
            </a:extLst>
          </p:cNvPr>
          <p:cNvSpPr/>
          <p:nvPr userDrawn="1"/>
        </p:nvSpPr>
        <p:spPr>
          <a:xfrm flipH="1">
            <a:off x="-1" y="4522452"/>
            <a:ext cx="3999185" cy="7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720114D-E357-407C-94A2-3994D7E5318B}"/>
              </a:ext>
            </a:extLst>
          </p:cNvPr>
          <p:cNvSpPr/>
          <p:nvPr userDrawn="1"/>
        </p:nvSpPr>
        <p:spPr>
          <a:xfrm flipH="1">
            <a:off x="4025462" y="4522452"/>
            <a:ext cx="4088524" cy="711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69F65E8-8391-4BE9-BA8F-DE34C9FBE5E3}"/>
              </a:ext>
            </a:extLst>
          </p:cNvPr>
          <p:cNvSpPr/>
          <p:nvPr userDrawn="1"/>
        </p:nvSpPr>
        <p:spPr>
          <a:xfrm flipH="1">
            <a:off x="8140264" y="4522452"/>
            <a:ext cx="3999187" cy="7117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61EDE7B0-C608-4A10-91A5-98A298E32710}"/>
              </a:ext>
            </a:extLst>
          </p:cNvPr>
          <p:cNvSpPr txBox="1">
            <a:spLocks/>
          </p:cNvSpPr>
          <p:nvPr userDrawn="1"/>
        </p:nvSpPr>
        <p:spPr>
          <a:xfrm>
            <a:off x="1387365" y="5369838"/>
            <a:ext cx="1313794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01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A7668137-F5F0-42B6-BEBA-0AD83A8C714F}"/>
              </a:ext>
            </a:extLst>
          </p:cNvPr>
          <p:cNvSpPr txBox="1">
            <a:spLocks/>
          </p:cNvSpPr>
          <p:nvPr userDrawn="1"/>
        </p:nvSpPr>
        <p:spPr>
          <a:xfrm>
            <a:off x="5412827" y="5343621"/>
            <a:ext cx="1313794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02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8E35CAF-3AAC-4A03-9947-F1CA091CEC5C}"/>
              </a:ext>
            </a:extLst>
          </p:cNvPr>
          <p:cNvSpPr txBox="1">
            <a:spLocks/>
          </p:cNvSpPr>
          <p:nvPr userDrawn="1"/>
        </p:nvSpPr>
        <p:spPr>
          <a:xfrm>
            <a:off x="9759091" y="5369838"/>
            <a:ext cx="1313794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03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95F600-2851-485E-8E11-CCC711D1F07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2426" y="1902471"/>
            <a:ext cx="3637498" cy="2437206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11DFF613-4B09-4103-B9AF-59C885E48D1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50975" y="1895395"/>
            <a:ext cx="3637498" cy="2437206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0568B244-CA2D-4E0F-90FD-598B35F9484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256284" y="1870465"/>
            <a:ext cx="3637498" cy="2437206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8410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ACB9-9593-4508-8062-9F9E9487B4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426" y="211333"/>
            <a:ext cx="4568313" cy="1043924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Sub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dipakai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A3B9-B341-4473-8C39-6766E2C41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4468" y="6281542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8C1CA7EB-5303-4693-8C11-334B69716CB8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E1B97EE-0415-42AB-B022-87FE5CF76A1F}"/>
              </a:ext>
            </a:extLst>
          </p:cNvPr>
          <p:cNvGrpSpPr/>
          <p:nvPr userDrawn="1"/>
        </p:nvGrpSpPr>
        <p:grpSpPr>
          <a:xfrm>
            <a:off x="4683723" y="733295"/>
            <a:ext cx="589851" cy="138560"/>
            <a:chOff x="3936670" y="971802"/>
            <a:chExt cx="803557" cy="2161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7508DCB-8F98-42A9-A60A-C935224D24C3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4C5A11B-1D81-4547-9C82-6D85B2636EEF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295522A-000D-4FD0-9646-6AB948AFD5F5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" name="Picture 2" descr="D:\BATAN\batan.png">
            <a:extLst>
              <a:ext uri="{FF2B5EF4-FFF2-40B4-BE49-F238E27FC236}">
                <a16:creationId xmlns:a16="http://schemas.microsoft.com/office/drawing/2014/main" id="{AF193466-AD9F-4726-9E79-F656F161D3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565" y="72039"/>
            <a:ext cx="850377" cy="10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EA61632-62E1-4A9E-9D9C-E9A2304EAF15}"/>
              </a:ext>
            </a:extLst>
          </p:cNvPr>
          <p:cNvCxnSpPr>
            <a:cxnSpLocks/>
          </p:cNvCxnSpPr>
          <p:nvPr userDrawn="1"/>
        </p:nvCxnSpPr>
        <p:spPr>
          <a:xfrm>
            <a:off x="0" y="990766"/>
            <a:ext cx="5426954" cy="0"/>
          </a:xfrm>
          <a:prstGeom prst="line">
            <a:avLst/>
          </a:prstGeom>
          <a:ln w="22225">
            <a:gradFill>
              <a:gsLst>
                <a:gs pos="0">
                  <a:srgbClr val="92D050"/>
                </a:gs>
                <a:gs pos="58000">
                  <a:schemeClr val="accent1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852137F3-D6CD-4174-BDF2-A6D6223151F0}"/>
              </a:ext>
            </a:extLst>
          </p:cNvPr>
          <p:cNvSpPr/>
          <p:nvPr userDrawn="1"/>
        </p:nvSpPr>
        <p:spPr>
          <a:xfrm flipH="1">
            <a:off x="-1" y="4522452"/>
            <a:ext cx="3999185" cy="7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720114D-E357-407C-94A2-3994D7E5318B}"/>
              </a:ext>
            </a:extLst>
          </p:cNvPr>
          <p:cNvSpPr/>
          <p:nvPr userDrawn="1"/>
        </p:nvSpPr>
        <p:spPr>
          <a:xfrm flipH="1">
            <a:off x="4025462" y="4522452"/>
            <a:ext cx="4088524" cy="711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69F65E8-8391-4BE9-BA8F-DE34C9FBE5E3}"/>
              </a:ext>
            </a:extLst>
          </p:cNvPr>
          <p:cNvSpPr/>
          <p:nvPr userDrawn="1"/>
        </p:nvSpPr>
        <p:spPr>
          <a:xfrm flipH="1">
            <a:off x="8140264" y="4522452"/>
            <a:ext cx="3999187" cy="7117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61EDE7B0-C608-4A10-91A5-98A298E32710}"/>
              </a:ext>
            </a:extLst>
          </p:cNvPr>
          <p:cNvSpPr txBox="1">
            <a:spLocks/>
          </p:cNvSpPr>
          <p:nvPr userDrawn="1"/>
        </p:nvSpPr>
        <p:spPr>
          <a:xfrm>
            <a:off x="1387365" y="5369838"/>
            <a:ext cx="1313794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04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A7668137-F5F0-42B6-BEBA-0AD83A8C714F}"/>
              </a:ext>
            </a:extLst>
          </p:cNvPr>
          <p:cNvSpPr txBox="1">
            <a:spLocks/>
          </p:cNvSpPr>
          <p:nvPr userDrawn="1"/>
        </p:nvSpPr>
        <p:spPr>
          <a:xfrm>
            <a:off x="5412827" y="5343621"/>
            <a:ext cx="1313794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05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8E35CAF-3AAC-4A03-9947-F1CA091CEC5C}"/>
              </a:ext>
            </a:extLst>
          </p:cNvPr>
          <p:cNvSpPr txBox="1">
            <a:spLocks/>
          </p:cNvSpPr>
          <p:nvPr userDrawn="1"/>
        </p:nvSpPr>
        <p:spPr>
          <a:xfrm>
            <a:off x="9759091" y="5369838"/>
            <a:ext cx="1313794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06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95F600-2851-485E-8E11-CCC711D1F07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2426" y="1902471"/>
            <a:ext cx="3637498" cy="2437206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11DFF613-4B09-4103-B9AF-59C885E48D1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50975" y="1895395"/>
            <a:ext cx="3637498" cy="2437206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0568B244-CA2D-4E0F-90FD-598B35F9484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256284" y="1870465"/>
            <a:ext cx="3637498" cy="2437206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8538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ACB9-9593-4508-8062-9F9E9487B4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426" y="211333"/>
            <a:ext cx="4568313" cy="1043924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Sub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dipakai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A3B9-B341-4473-8C39-6766E2C41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4468" y="6281542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8C1CA7EB-5303-4693-8C11-334B69716CB8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E1B97EE-0415-42AB-B022-87FE5CF76A1F}"/>
              </a:ext>
            </a:extLst>
          </p:cNvPr>
          <p:cNvGrpSpPr/>
          <p:nvPr userDrawn="1"/>
        </p:nvGrpSpPr>
        <p:grpSpPr>
          <a:xfrm>
            <a:off x="4683723" y="733295"/>
            <a:ext cx="589851" cy="138560"/>
            <a:chOff x="3936670" y="971802"/>
            <a:chExt cx="803557" cy="2161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7508DCB-8F98-42A9-A60A-C935224D24C3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4C5A11B-1D81-4547-9C82-6D85B2636EEF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295522A-000D-4FD0-9646-6AB948AFD5F5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" name="Picture 2" descr="D:\BATAN\batan.png">
            <a:extLst>
              <a:ext uri="{FF2B5EF4-FFF2-40B4-BE49-F238E27FC236}">
                <a16:creationId xmlns:a16="http://schemas.microsoft.com/office/drawing/2014/main" id="{AF193466-AD9F-4726-9E79-F656F161D3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565" y="72039"/>
            <a:ext cx="850377" cy="10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EA61632-62E1-4A9E-9D9C-E9A2304EAF15}"/>
              </a:ext>
            </a:extLst>
          </p:cNvPr>
          <p:cNvCxnSpPr>
            <a:cxnSpLocks/>
          </p:cNvCxnSpPr>
          <p:nvPr userDrawn="1"/>
        </p:nvCxnSpPr>
        <p:spPr>
          <a:xfrm>
            <a:off x="0" y="990766"/>
            <a:ext cx="5426954" cy="0"/>
          </a:xfrm>
          <a:prstGeom prst="line">
            <a:avLst/>
          </a:prstGeom>
          <a:ln w="22225">
            <a:gradFill>
              <a:gsLst>
                <a:gs pos="0">
                  <a:srgbClr val="92D050"/>
                </a:gs>
                <a:gs pos="58000">
                  <a:schemeClr val="accent1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ight Triangle 4">
            <a:extLst>
              <a:ext uri="{FF2B5EF4-FFF2-40B4-BE49-F238E27FC236}">
                <a16:creationId xmlns:a16="http://schemas.microsoft.com/office/drawing/2014/main" id="{E88EF46B-8C2E-43EC-9BA3-38586682AEEC}"/>
              </a:ext>
            </a:extLst>
          </p:cNvPr>
          <p:cNvSpPr/>
          <p:nvPr userDrawn="1"/>
        </p:nvSpPr>
        <p:spPr>
          <a:xfrm flipH="1" flipV="1">
            <a:off x="9142143" y="0"/>
            <a:ext cx="3049857" cy="1267640"/>
          </a:xfrm>
          <a:custGeom>
            <a:avLst/>
            <a:gdLst>
              <a:gd name="connsiteX0" fmla="*/ 0 w 1487370"/>
              <a:gd name="connsiteY0" fmla="*/ 1433084 h 1433084"/>
              <a:gd name="connsiteX1" fmla="*/ 0 w 1487370"/>
              <a:gd name="connsiteY1" fmla="*/ 0 h 1433084"/>
              <a:gd name="connsiteX2" fmla="*/ 1487370 w 1487370"/>
              <a:gd name="connsiteY2" fmla="*/ 1433084 h 1433084"/>
              <a:gd name="connsiteX3" fmla="*/ 0 w 1487370"/>
              <a:gd name="connsiteY3" fmla="*/ 1433084 h 1433084"/>
              <a:gd name="connsiteX0" fmla="*/ 154356 w 1487370"/>
              <a:gd name="connsiteY0" fmla="*/ 1455979 h 1455979"/>
              <a:gd name="connsiteX1" fmla="*/ 0 w 1487370"/>
              <a:gd name="connsiteY1" fmla="*/ 0 h 1455979"/>
              <a:gd name="connsiteX2" fmla="*/ 1487370 w 1487370"/>
              <a:gd name="connsiteY2" fmla="*/ 1433084 h 1455979"/>
              <a:gd name="connsiteX3" fmla="*/ 154356 w 1487370"/>
              <a:gd name="connsiteY3" fmla="*/ 1455979 h 1455979"/>
              <a:gd name="connsiteX0" fmla="*/ 154356 w 1564836"/>
              <a:gd name="connsiteY0" fmla="*/ 1455979 h 1497918"/>
              <a:gd name="connsiteX1" fmla="*/ 0 w 1564836"/>
              <a:gd name="connsiteY1" fmla="*/ 0 h 1497918"/>
              <a:gd name="connsiteX2" fmla="*/ 1564836 w 1564836"/>
              <a:gd name="connsiteY2" fmla="*/ 1497918 h 1497918"/>
              <a:gd name="connsiteX3" fmla="*/ 154356 w 1564836"/>
              <a:gd name="connsiteY3" fmla="*/ 1455979 h 1497918"/>
              <a:gd name="connsiteX0" fmla="*/ 151234 w 1564836"/>
              <a:gd name="connsiteY0" fmla="*/ 1459136 h 1497918"/>
              <a:gd name="connsiteX1" fmla="*/ 0 w 1564836"/>
              <a:gd name="connsiteY1" fmla="*/ 0 h 1497918"/>
              <a:gd name="connsiteX2" fmla="*/ 1564836 w 1564836"/>
              <a:gd name="connsiteY2" fmla="*/ 1497918 h 1497918"/>
              <a:gd name="connsiteX3" fmla="*/ 151234 w 1564836"/>
              <a:gd name="connsiteY3" fmla="*/ 1459136 h 1497918"/>
              <a:gd name="connsiteX0" fmla="*/ 164264 w 1577866"/>
              <a:gd name="connsiteY0" fmla="*/ 1546952 h 1585734"/>
              <a:gd name="connsiteX1" fmla="*/ 0 w 1577866"/>
              <a:gd name="connsiteY1" fmla="*/ 0 h 1585734"/>
              <a:gd name="connsiteX2" fmla="*/ 1577866 w 1577866"/>
              <a:gd name="connsiteY2" fmla="*/ 1585734 h 1585734"/>
              <a:gd name="connsiteX3" fmla="*/ 164264 w 1577866"/>
              <a:gd name="connsiteY3" fmla="*/ 1546952 h 1585734"/>
              <a:gd name="connsiteX0" fmla="*/ 151506 w 1565108"/>
              <a:gd name="connsiteY0" fmla="*/ 1509356 h 1548138"/>
              <a:gd name="connsiteX1" fmla="*/ 0 w 1565108"/>
              <a:gd name="connsiteY1" fmla="*/ 0 h 1548138"/>
              <a:gd name="connsiteX2" fmla="*/ 1565108 w 1565108"/>
              <a:gd name="connsiteY2" fmla="*/ 1548138 h 1548138"/>
              <a:gd name="connsiteX3" fmla="*/ 151506 w 1565108"/>
              <a:gd name="connsiteY3" fmla="*/ 1509356 h 1548138"/>
              <a:gd name="connsiteX0" fmla="*/ 0 w 1994788"/>
              <a:gd name="connsiteY0" fmla="*/ 1927810 h 1927810"/>
              <a:gd name="connsiteX1" fmla="*/ 429680 w 1994788"/>
              <a:gd name="connsiteY1" fmla="*/ 0 h 1927810"/>
              <a:gd name="connsiteX2" fmla="*/ 1994788 w 1994788"/>
              <a:gd name="connsiteY2" fmla="*/ 1548138 h 1927810"/>
              <a:gd name="connsiteX3" fmla="*/ 0 w 1994788"/>
              <a:gd name="connsiteY3" fmla="*/ 1927810 h 1927810"/>
              <a:gd name="connsiteX0" fmla="*/ 0 w 2529479"/>
              <a:gd name="connsiteY0" fmla="*/ 1927810 h 1927846"/>
              <a:gd name="connsiteX1" fmla="*/ 429680 w 2529479"/>
              <a:gd name="connsiteY1" fmla="*/ 0 h 1927846"/>
              <a:gd name="connsiteX2" fmla="*/ 2529479 w 2529479"/>
              <a:gd name="connsiteY2" fmla="*/ 1927846 h 1927846"/>
              <a:gd name="connsiteX3" fmla="*/ 0 w 2529479"/>
              <a:gd name="connsiteY3" fmla="*/ 1927810 h 1927846"/>
              <a:gd name="connsiteX0" fmla="*/ 0 w 2529479"/>
              <a:gd name="connsiteY0" fmla="*/ 2478000 h 2478036"/>
              <a:gd name="connsiteX1" fmla="*/ 26724 w 2529479"/>
              <a:gd name="connsiteY1" fmla="*/ 0 h 2478036"/>
              <a:gd name="connsiteX2" fmla="*/ 2529479 w 2529479"/>
              <a:gd name="connsiteY2" fmla="*/ 2478036 h 2478036"/>
              <a:gd name="connsiteX3" fmla="*/ 0 w 2529479"/>
              <a:gd name="connsiteY3" fmla="*/ 2478000 h 2478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9479" h="2478036">
                <a:moveTo>
                  <a:pt x="0" y="2478000"/>
                </a:moveTo>
                <a:lnTo>
                  <a:pt x="26724" y="0"/>
                </a:lnTo>
                <a:lnTo>
                  <a:pt x="2529479" y="2478036"/>
                </a:lnTo>
                <a:lnTo>
                  <a:pt x="0" y="2478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5196850A-51A3-4E49-93A6-1EEE5F74F2E6}"/>
              </a:ext>
            </a:extLst>
          </p:cNvPr>
          <p:cNvSpPr/>
          <p:nvPr userDrawn="1"/>
        </p:nvSpPr>
        <p:spPr>
          <a:xfrm flipH="1">
            <a:off x="9758142" y="0"/>
            <a:ext cx="2433858" cy="6858000"/>
          </a:xfrm>
          <a:prstGeom prst="rtTriangle">
            <a:avLst/>
          </a:prstGeom>
          <a:solidFill>
            <a:srgbClr val="00B8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AA502D1-0FF7-4B22-B5D6-B2435FC35E93}"/>
              </a:ext>
            </a:extLst>
          </p:cNvPr>
          <p:cNvSpPr/>
          <p:nvPr userDrawn="1"/>
        </p:nvSpPr>
        <p:spPr>
          <a:xfrm>
            <a:off x="1447288" y="1306286"/>
            <a:ext cx="76712" cy="10439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F8CC608-C0DF-42AB-AEBE-05EC2D851EE0}"/>
              </a:ext>
            </a:extLst>
          </p:cNvPr>
          <p:cNvSpPr/>
          <p:nvPr userDrawn="1"/>
        </p:nvSpPr>
        <p:spPr>
          <a:xfrm>
            <a:off x="1447288" y="2593803"/>
            <a:ext cx="76712" cy="10439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A89B7B8-218B-44DA-AB88-634B6747A4B3}"/>
              </a:ext>
            </a:extLst>
          </p:cNvPr>
          <p:cNvSpPr/>
          <p:nvPr userDrawn="1"/>
        </p:nvSpPr>
        <p:spPr>
          <a:xfrm>
            <a:off x="1447288" y="3881320"/>
            <a:ext cx="76712" cy="104392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1BDACD3C-9A97-445E-9747-445C59EEE9B3}"/>
              </a:ext>
            </a:extLst>
          </p:cNvPr>
          <p:cNvSpPr txBox="1">
            <a:spLocks/>
          </p:cNvSpPr>
          <p:nvPr userDrawn="1"/>
        </p:nvSpPr>
        <p:spPr>
          <a:xfrm>
            <a:off x="553043" y="1281313"/>
            <a:ext cx="541283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AA958614-A52C-4434-B86E-20923BE731AC}"/>
              </a:ext>
            </a:extLst>
          </p:cNvPr>
          <p:cNvSpPr txBox="1">
            <a:spLocks/>
          </p:cNvSpPr>
          <p:nvPr userDrawn="1"/>
        </p:nvSpPr>
        <p:spPr>
          <a:xfrm>
            <a:off x="553043" y="2527738"/>
            <a:ext cx="541283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5358619-94DC-44C8-9CE4-D6180D4B1C6E}"/>
              </a:ext>
            </a:extLst>
          </p:cNvPr>
          <p:cNvSpPr txBox="1">
            <a:spLocks/>
          </p:cNvSpPr>
          <p:nvPr userDrawn="1"/>
        </p:nvSpPr>
        <p:spPr>
          <a:xfrm>
            <a:off x="543783" y="3867363"/>
            <a:ext cx="541283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C5A3987-A4D4-482F-BAAC-ED977D0A1CF1}"/>
              </a:ext>
            </a:extLst>
          </p:cNvPr>
          <p:cNvSpPr/>
          <p:nvPr userDrawn="1"/>
        </p:nvSpPr>
        <p:spPr>
          <a:xfrm>
            <a:off x="1447834" y="5168837"/>
            <a:ext cx="76712" cy="10439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C6373D53-279D-4401-97DA-E4E3620B69D1}"/>
              </a:ext>
            </a:extLst>
          </p:cNvPr>
          <p:cNvSpPr txBox="1">
            <a:spLocks/>
          </p:cNvSpPr>
          <p:nvPr userDrawn="1"/>
        </p:nvSpPr>
        <p:spPr>
          <a:xfrm>
            <a:off x="554293" y="5062784"/>
            <a:ext cx="541283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73DE63BA-F7B6-4B52-96B0-A173FB31846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63883" y="1346248"/>
            <a:ext cx="7178259" cy="1043921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47779D15-F873-4440-AF39-669D270B5F9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963882" y="2585183"/>
            <a:ext cx="7178259" cy="1043921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CB037153-4956-4F24-801B-F24AEFE7C81A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963881" y="3878178"/>
            <a:ext cx="7178259" cy="1043921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0F80387A-CFA8-4F41-A797-920EFB068779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963880" y="5208104"/>
            <a:ext cx="7178259" cy="1043921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007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E49CA3-188A-4E62-A36B-3CFF914D1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83B5-9AD6-4660-8313-1B0B0AB02AF5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CBCCDE-7626-46DE-85B9-0300B4ADC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72237B-2632-4CFF-942E-9566412F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524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AB05A-E409-41BD-A30A-8CECEDDF0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ACE3F-120B-4FD8-8598-245F321A5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DDF1EA-EAC2-4245-A025-7E86B4E3BC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278188-0B86-4C74-819D-6D94FD3E3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83B5-9AD6-4660-8313-1B0B0AB02AF5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AAE3F9-85A6-49B2-8E36-59E6C19B7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39667-34D6-4201-BBB4-8984E5D69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7150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1DEB717F-D0BF-4E2E-A2DA-F6AB8797652A}"/>
              </a:ext>
            </a:extLst>
          </p:cNvPr>
          <p:cNvSpPr/>
          <p:nvPr userDrawn="1"/>
        </p:nvSpPr>
        <p:spPr>
          <a:xfrm flipH="1">
            <a:off x="39414" y="1188308"/>
            <a:ext cx="794883" cy="72114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A1982E9-F749-49F8-B394-E3FAA493ACE5}"/>
              </a:ext>
            </a:extLst>
          </p:cNvPr>
          <p:cNvSpPr/>
          <p:nvPr userDrawn="1"/>
        </p:nvSpPr>
        <p:spPr>
          <a:xfrm flipH="1">
            <a:off x="865208" y="1178868"/>
            <a:ext cx="10240756" cy="7211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0BA25C-FA9A-4656-AE33-30A75FAEB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358" y="1188307"/>
            <a:ext cx="4294795" cy="721130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F8E189-091C-4669-BB4D-B62A727B1A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07949" y="136194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F46C0-5309-4DF8-A305-68BF62D91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4298" y="228027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385F6A3-E391-46F2-8619-02BD304D2250}"/>
              </a:ext>
            </a:extLst>
          </p:cNvPr>
          <p:cNvSpPr txBox="1">
            <a:spLocks/>
          </p:cNvSpPr>
          <p:nvPr userDrawn="1"/>
        </p:nvSpPr>
        <p:spPr>
          <a:xfrm>
            <a:off x="132426" y="211333"/>
            <a:ext cx="4568313" cy="10439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Sub Judul yg akan dipakai</a:t>
            </a:r>
            <a:endParaRPr lang="en-GB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CD83610-58D1-4EF9-87BE-EC9B41431DFB}"/>
              </a:ext>
            </a:extLst>
          </p:cNvPr>
          <p:cNvGrpSpPr/>
          <p:nvPr userDrawn="1"/>
        </p:nvGrpSpPr>
        <p:grpSpPr>
          <a:xfrm>
            <a:off x="4683723" y="733295"/>
            <a:ext cx="589851" cy="138560"/>
            <a:chOff x="3936670" y="971802"/>
            <a:chExt cx="803557" cy="21616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61668C1-D87C-4F1E-86F0-CC1C556C1C31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DC354B7-6390-4FE1-8A3E-D41381697321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E3318F-69C1-4B79-81A9-CC5E2BCA3E98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3" name="Picture 2" descr="D:\BATAN\batan.png">
            <a:extLst>
              <a:ext uri="{FF2B5EF4-FFF2-40B4-BE49-F238E27FC236}">
                <a16:creationId xmlns:a16="http://schemas.microsoft.com/office/drawing/2014/main" id="{014EA92C-3907-453A-B760-2CAD296834D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565" y="72039"/>
            <a:ext cx="850377" cy="10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B1FED22-1B16-4463-9240-7EB5F8BD3D61}"/>
              </a:ext>
            </a:extLst>
          </p:cNvPr>
          <p:cNvCxnSpPr>
            <a:cxnSpLocks/>
          </p:cNvCxnSpPr>
          <p:nvPr userDrawn="1"/>
        </p:nvCxnSpPr>
        <p:spPr>
          <a:xfrm>
            <a:off x="0" y="990766"/>
            <a:ext cx="5426954" cy="0"/>
          </a:xfrm>
          <a:prstGeom prst="line">
            <a:avLst/>
          </a:prstGeom>
          <a:ln w="22225">
            <a:gradFill>
              <a:gsLst>
                <a:gs pos="0">
                  <a:srgbClr val="92D050"/>
                </a:gs>
                <a:gs pos="58000">
                  <a:schemeClr val="accent1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88987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88ABA-7C64-4369-854F-0A74AFE0D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EB253-17A8-4ED5-BD94-31FAA8B34B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4B1C9-855D-4A74-A7DA-BBDBB1599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83B5-9AD6-4660-8313-1B0B0AB02AF5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095D2-50BB-4EF4-9370-24D9C6653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0D246-C47B-4C94-84A8-EF49127FF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1726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777D6C-21A9-4E57-904E-AB5EAE613F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0CE4C4-C91C-4629-B071-162CDE1E6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C2815-379D-42FD-9B05-8E868ABD6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83B5-9AD6-4660-8313-1B0B0AB02AF5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83673-8DD8-4FD3-8189-B3FF0A643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E077E-FFCF-40E0-9BF8-3D4E423C2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9331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219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462546D-01AE-4D2B-801F-AF69C77C8CF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4904" y="1474638"/>
            <a:ext cx="3895321" cy="3451377"/>
          </a:xfrm>
          <a:prstGeom prst="parallelogram">
            <a:avLst>
              <a:gd name="adj" fmla="val 53211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315995-FF8C-4AA9-90E1-9170FC4F8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3109" y="4281653"/>
            <a:ext cx="6199573" cy="1438013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8A5369-8699-46B6-97AE-C4526A6B35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43769" y="5868846"/>
            <a:ext cx="4230950" cy="57934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F889F8F-C97A-43CE-8FC6-8C6CB2E181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66160" y="472414"/>
            <a:ext cx="6199574" cy="5919508"/>
          </a:xfrm>
          <a:prstGeom prst="parallelogram">
            <a:avLst>
              <a:gd name="adj" fmla="val 52619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927018E0-BDC9-4049-802B-683B067CFDA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01552" y="866971"/>
            <a:ext cx="3019887" cy="3265502"/>
          </a:xfrm>
          <a:prstGeom prst="parallelogram">
            <a:avLst>
              <a:gd name="adj" fmla="val 57028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6550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960119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17674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17369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179151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87034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529774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752620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692240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8938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1113873-4BD7-4EE6-9A80-F09968BD8D3C}"/>
              </a:ext>
            </a:extLst>
          </p:cNvPr>
          <p:cNvGrpSpPr/>
          <p:nvPr userDrawn="1"/>
        </p:nvGrpSpPr>
        <p:grpSpPr>
          <a:xfrm>
            <a:off x="5554357" y="-382397"/>
            <a:ext cx="8132070" cy="7196666"/>
            <a:chOff x="4303373" y="324030"/>
            <a:chExt cx="9676599" cy="669601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2D3B494-A621-45C3-B021-211BFC3AA682}"/>
                </a:ext>
              </a:extLst>
            </p:cNvPr>
            <p:cNvGrpSpPr/>
            <p:nvPr/>
          </p:nvGrpSpPr>
          <p:grpSpPr>
            <a:xfrm>
              <a:off x="4303373" y="324030"/>
              <a:ext cx="9676599" cy="6696015"/>
              <a:chOff x="8106560" y="1615483"/>
              <a:chExt cx="5539114" cy="5278702"/>
            </a:xfrm>
          </p:grpSpPr>
          <p:sp>
            <p:nvSpPr>
              <p:cNvPr id="10" name="Right Triangle 6">
                <a:extLst>
                  <a:ext uri="{FF2B5EF4-FFF2-40B4-BE49-F238E27FC236}">
                    <a16:creationId xmlns:a16="http://schemas.microsoft.com/office/drawing/2014/main" id="{F4494F3A-BE50-49A1-8D8A-09F0A7B8579E}"/>
                  </a:ext>
                </a:extLst>
              </p:cNvPr>
              <p:cNvSpPr/>
              <p:nvPr/>
            </p:nvSpPr>
            <p:spPr>
              <a:xfrm rot="3210253">
                <a:off x="10131501" y="2774448"/>
                <a:ext cx="4477735" cy="2550611"/>
              </a:xfrm>
              <a:custGeom>
                <a:avLst/>
                <a:gdLst>
                  <a:gd name="connsiteX0" fmla="*/ 0 w 4843221"/>
                  <a:gd name="connsiteY0" fmla="*/ 3595607 h 3595607"/>
                  <a:gd name="connsiteX1" fmla="*/ 0 w 4843221"/>
                  <a:gd name="connsiteY1" fmla="*/ 0 h 3595607"/>
                  <a:gd name="connsiteX2" fmla="*/ 4843221 w 4843221"/>
                  <a:gd name="connsiteY2" fmla="*/ 3595607 h 3595607"/>
                  <a:gd name="connsiteX3" fmla="*/ 0 w 4843221"/>
                  <a:gd name="connsiteY3" fmla="*/ 3595607 h 3595607"/>
                  <a:gd name="connsiteX0" fmla="*/ 0 w 4843221"/>
                  <a:gd name="connsiteY0" fmla="*/ 2885787 h 2885787"/>
                  <a:gd name="connsiteX1" fmla="*/ 477344 w 4843221"/>
                  <a:gd name="connsiteY1" fmla="*/ 0 h 2885787"/>
                  <a:gd name="connsiteX2" fmla="*/ 4843221 w 4843221"/>
                  <a:gd name="connsiteY2" fmla="*/ 2885787 h 2885787"/>
                  <a:gd name="connsiteX3" fmla="*/ 0 w 4843221"/>
                  <a:gd name="connsiteY3" fmla="*/ 2885787 h 2885787"/>
                  <a:gd name="connsiteX0" fmla="*/ 0 w 4843221"/>
                  <a:gd name="connsiteY0" fmla="*/ 3116028 h 3116028"/>
                  <a:gd name="connsiteX1" fmla="*/ 609128 w 4843221"/>
                  <a:gd name="connsiteY1" fmla="*/ 0 h 3116028"/>
                  <a:gd name="connsiteX2" fmla="*/ 4843221 w 4843221"/>
                  <a:gd name="connsiteY2" fmla="*/ 3116028 h 3116028"/>
                  <a:gd name="connsiteX3" fmla="*/ 0 w 4843221"/>
                  <a:gd name="connsiteY3" fmla="*/ 3116028 h 3116028"/>
                  <a:gd name="connsiteX0" fmla="*/ 0 w 4843221"/>
                  <a:gd name="connsiteY0" fmla="*/ 3116028 h 3116028"/>
                  <a:gd name="connsiteX1" fmla="*/ 609128 w 4843221"/>
                  <a:gd name="connsiteY1" fmla="*/ 0 h 3116028"/>
                  <a:gd name="connsiteX2" fmla="*/ 4843221 w 4843221"/>
                  <a:gd name="connsiteY2" fmla="*/ 3116028 h 3116028"/>
                  <a:gd name="connsiteX3" fmla="*/ 0 w 4843221"/>
                  <a:gd name="connsiteY3" fmla="*/ 3116028 h 31160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43221" h="3116028">
                    <a:moveTo>
                      <a:pt x="0" y="3116028"/>
                    </a:moveTo>
                    <a:cubicBezTo>
                      <a:pt x="203043" y="2077352"/>
                      <a:pt x="396867" y="1051135"/>
                      <a:pt x="609128" y="0"/>
                    </a:cubicBezTo>
                    <a:lnTo>
                      <a:pt x="4843221" y="3116028"/>
                    </a:lnTo>
                    <a:lnTo>
                      <a:pt x="0" y="3116028"/>
                    </a:ln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…….</a:t>
                </a:r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E55FEAA3-D541-4AB2-88BA-53B61314F8F2}"/>
                  </a:ext>
                </a:extLst>
              </p:cNvPr>
              <p:cNvGrpSpPr/>
              <p:nvPr/>
            </p:nvGrpSpPr>
            <p:grpSpPr>
              <a:xfrm>
                <a:off x="8106560" y="1615483"/>
                <a:ext cx="4613824" cy="5278702"/>
                <a:chOff x="8106560" y="1615483"/>
                <a:chExt cx="4613824" cy="5278702"/>
              </a:xfrm>
            </p:grpSpPr>
            <p:sp>
              <p:nvSpPr>
                <p:cNvPr id="12" name="Right Triangle 4">
                  <a:extLst>
                    <a:ext uri="{FF2B5EF4-FFF2-40B4-BE49-F238E27FC236}">
                      <a16:creationId xmlns:a16="http://schemas.microsoft.com/office/drawing/2014/main" id="{1B73A546-B3A1-4436-862A-5123B8081B98}"/>
                    </a:ext>
                  </a:extLst>
                </p:cNvPr>
                <p:cNvSpPr/>
                <p:nvPr/>
              </p:nvSpPr>
              <p:spPr>
                <a:xfrm rot="202834" flipH="1" flipV="1">
                  <a:off x="10538728" y="1615483"/>
                  <a:ext cx="2181656" cy="1511424"/>
                </a:xfrm>
                <a:custGeom>
                  <a:avLst/>
                  <a:gdLst>
                    <a:gd name="connsiteX0" fmla="*/ 0 w 1487370"/>
                    <a:gd name="connsiteY0" fmla="*/ 1433084 h 1433084"/>
                    <a:gd name="connsiteX1" fmla="*/ 0 w 1487370"/>
                    <a:gd name="connsiteY1" fmla="*/ 0 h 1433084"/>
                    <a:gd name="connsiteX2" fmla="*/ 1487370 w 1487370"/>
                    <a:gd name="connsiteY2" fmla="*/ 1433084 h 1433084"/>
                    <a:gd name="connsiteX3" fmla="*/ 0 w 1487370"/>
                    <a:gd name="connsiteY3" fmla="*/ 1433084 h 1433084"/>
                    <a:gd name="connsiteX0" fmla="*/ 154356 w 1487370"/>
                    <a:gd name="connsiteY0" fmla="*/ 1455979 h 1455979"/>
                    <a:gd name="connsiteX1" fmla="*/ 0 w 1487370"/>
                    <a:gd name="connsiteY1" fmla="*/ 0 h 1455979"/>
                    <a:gd name="connsiteX2" fmla="*/ 1487370 w 1487370"/>
                    <a:gd name="connsiteY2" fmla="*/ 1433084 h 1455979"/>
                    <a:gd name="connsiteX3" fmla="*/ 154356 w 1487370"/>
                    <a:gd name="connsiteY3" fmla="*/ 1455979 h 1455979"/>
                    <a:gd name="connsiteX0" fmla="*/ 154356 w 1564836"/>
                    <a:gd name="connsiteY0" fmla="*/ 1455979 h 1497918"/>
                    <a:gd name="connsiteX1" fmla="*/ 0 w 1564836"/>
                    <a:gd name="connsiteY1" fmla="*/ 0 h 1497918"/>
                    <a:gd name="connsiteX2" fmla="*/ 1564836 w 1564836"/>
                    <a:gd name="connsiteY2" fmla="*/ 1497918 h 1497918"/>
                    <a:gd name="connsiteX3" fmla="*/ 154356 w 1564836"/>
                    <a:gd name="connsiteY3" fmla="*/ 1455979 h 1497918"/>
                    <a:gd name="connsiteX0" fmla="*/ 151234 w 1564836"/>
                    <a:gd name="connsiteY0" fmla="*/ 1459136 h 1497918"/>
                    <a:gd name="connsiteX1" fmla="*/ 0 w 1564836"/>
                    <a:gd name="connsiteY1" fmla="*/ 0 h 1497918"/>
                    <a:gd name="connsiteX2" fmla="*/ 1564836 w 1564836"/>
                    <a:gd name="connsiteY2" fmla="*/ 1497918 h 1497918"/>
                    <a:gd name="connsiteX3" fmla="*/ 151234 w 1564836"/>
                    <a:gd name="connsiteY3" fmla="*/ 1459136 h 1497918"/>
                    <a:gd name="connsiteX0" fmla="*/ 164264 w 1577866"/>
                    <a:gd name="connsiteY0" fmla="*/ 1546952 h 1585734"/>
                    <a:gd name="connsiteX1" fmla="*/ 0 w 1577866"/>
                    <a:gd name="connsiteY1" fmla="*/ 0 h 1585734"/>
                    <a:gd name="connsiteX2" fmla="*/ 1577866 w 1577866"/>
                    <a:gd name="connsiteY2" fmla="*/ 1585734 h 1585734"/>
                    <a:gd name="connsiteX3" fmla="*/ 164264 w 1577866"/>
                    <a:gd name="connsiteY3" fmla="*/ 1546952 h 1585734"/>
                    <a:gd name="connsiteX0" fmla="*/ 151506 w 1565108"/>
                    <a:gd name="connsiteY0" fmla="*/ 1509356 h 1548138"/>
                    <a:gd name="connsiteX1" fmla="*/ 0 w 1565108"/>
                    <a:gd name="connsiteY1" fmla="*/ 0 h 1548138"/>
                    <a:gd name="connsiteX2" fmla="*/ 1565108 w 1565108"/>
                    <a:gd name="connsiteY2" fmla="*/ 1548138 h 1548138"/>
                    <a:gd name="connsiteX3" fmla="*/ 151506 w 1565108"/>
                    <a:gd name="connsiteY3" fmla="*/ 1509356 h 1548138"/>
                    <a:gd name="connsiteX0" fmla="*/ 75990 w 1565108"/>
                    <a:gd name="connsiteY0" fmla="*/ 1445266 h 1548138"/>
                    <a:gd name="connsiteX1" fmla="*/ 0 w 1565108"/>
                    <a:gd name="connsiteY1" fmla="*/ 0 h 1548138"/>
                    <a:gd name="connsiteX2" fmla="*/ 1565108 w 1565108"/>
                    <a:gd name="connsiteY2" fmla="*/ 1548138 h 1548138"/>
                    <a:gd name="connsiteX3" fmla="*/ 75990 w 1565108"/>
                    <a:gd name="connsiteY3" fmla="*/ 1445266 h 1548138"/>
                    <a:gd name="connsiteX0" fmla="*/ 36495 w 1525613"/>
                    <a:gd name="connsiteY0" fmla="*/ 1448356 h 1551228"/>
                    <a:gd name="connsiteX1" fmla="*/ 0 w 1525613"/>
                    <a:gd name="connsiteY1" fmla="*/ 0 h 1551228"/>
                    <a:gd name="connsiteX2" fmla="*/ 1525613 w 1525613"/>
                    <a:gd name="connsiteY2" fmla="*/ 1551228 h 1551228"/>
                    <a:gd name="connsiteX3" fmla="*/ 36495 w 1525613"/>
                    <a:gd name="connsiteY3" fmla="*/ 1448356 h 1551228"/>
                    <a:gd name="connsiteX0" fmla="*/ 56242 w 1525613"/>
                    <a:gd name="connsiteY0" fmla="*/ 1446811 h 1551228"/>
                    <a:gd name="connsiteX1" fmla="*/ 0 w 1525613"/>
                    <a:gd name="connsiteY1" fmla="*/ 0 h 1551228"/>
                    <a:gd name="connsiteX2" fmla="*/ 1525613 w 1525613"/>
                    <a:gd name="connsiteY2" fmla="*/ 1551228 h 1551228"/>
                    <a:gd name="connsiteX3" fmla="*/ 56242 w 1525613"/>
                    <a:gd name="connsiteY3" fmla="*/ 1446811 h 1551228"/>
                    <a:gd name="connsiteX0" fmla="*/ 56242 w 1963881"/>
                    <a:gd name="connsiteY0" fmla="*/ 1446811 h 1446811"/>
                    <a:gd name="connsiteX1" fmla="*/ 0 w 1963881"/>
                    <a:gd name="connsiteY1" fmla="*/ 0 h 1446811"/>
                    <a:gd name="connsiteX2" fmla="*/ 1963881 w 1963881"/>
                    <a:gd name="connsiteY2" fmla="*/ 1306936 h 1446811"/>
                    <a:gd name="connsiteX3" fmla="*/ 56242 w 1963881"/>
                    <a:gd name="connsiteY3" fmla="*/ 1446811 h 14468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963881" h="1446811">
                      <a:moveTo>
                        <a:pt x="56242" y="1446811"/>
                      </a:moveTo>
                      <a:lnTo>
                        <a:pt x="0" y="0"/>
                      </a:lnTo>
                      <a:lnTo>
                        <a:pt x="1963881" y="1306936"/>
                      </a:lnTo>
                      <a:lnTo>
                        <a:pt x="56242" y="1446811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3" name="Right Triangle 12">
                  <a:extLst>
                    <a:ext uri="{FF2B5EF4-FFF2-40B4-BE49-F238E27FC236}">
                      <a16:creationId xmlns:a16="http://schemas.microsoft.com/office/drawing/2014/main" id="{CA8B63B7-8975-4D94-9487-3A43B0B6DD3A}"/>
                    </a:ext>
                  </a:extLst>
                </p:cNvPr>
                <p:cNvSpPr/>
                <p:nvPr/>
              </p:nvSpPr>
              <p:spPr>
                <a:xfrm flipH="1">
                  <a:off x="8106560" y="1678252"/>
                  <a:ext cx="4595227" cy="5215933"/>
                </a:xfrm>
                <a:prstGeom prst="rtTriangle">
                  <a:avLst/>
                </a:prstGeom>
                <a:blipFill dpi="0" rotWithShape="1">
                  <a:blip r:embed="rId2">
                    <a:alphaModFix amt="86000"/>
                  </a:blip>
                  <a:srcRect/>
                  <a:stretch>
                    <a:fillRect/>
                  </a:stretch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E2098D3E-2788-45A9-9AFA-721EB6DDB17F}"/>
                </a:ext>
              </a:extLst>
            </p:cNvPr>
            <p:cNvSpPr/>
            <p:nvPr/>
          </p:nvSpPr>
          <p:spPr>
            <a:xfrm flipH="1">
              <a:off x="4315627" y="403652"/>
              <a:ext cx="8027668" cy="6616393"/>
            </a:xfrm>
            <a:prstGeom prst="rtTriangle">
              <a:avLst/>
            </a:prstGeom>
            <a:solidFill>
              <a:srgbClr val="00B8DE">
                <a:alpha val="6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6204CD0-F9A3-4A4E-9B37-59608BE092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641" y="127480"/>
            <a:ext cx="3112362" cy="928497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Outline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A2500-D22F-4AA7-B4C1-7C1ADF37D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3093" y="6285329"/>
            <a:ext cx="2743200" cy="365125"/>
          </a:xfrm>
        </p:spPr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0FE9DCD-31A8-4B2E-899C-E0854156E915}"/>
              </a:ext>
            </a:extLst>
          </p:cNvPr>
          <p:cNvGrpSpPr/>
          <p:nvPr userDrawn="1"/>
        </p:nvGrpSpPr>
        <p:grpSpPr>
          <a:xfrm>
            <a:off x="3813531" y="699509"/>
            <a:ext cx="589851" cy="138560"/>
            <a:chOff x="3936670" y="971802"/>
            <a:chExt cx="803557" cy="2161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E898AD1-FDB7-4A63-8C52-59647C823E1A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FE8A329-2FC8-4D7D-A7E2-99B8064579B0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3256E59-8520-4AA2-A9C2-909FAE6D5D64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8" name="Picture 2" descr="D:\BATAN\batan.png">
            <a:extLst>
              <a:ext uri="{FF2B5EF4-FFF2-40B4-BE49-F238E27FC236}">
                <a16:creationId xmlns:a16="http://schemas.microsoft.com/office/drawing/2014/main" id="{92D9C494-0ED6-4983-BBA7-5EEA25BD3B3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707" y="92647"/>
            <a:ext cx="850377" cy="10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2152158-9F05-47FE-8D64-2C3154C51B40}"/>
              </a:ext>
            </a:extLst>
          </p:cNvPr>
          <p:cNvCxnSpPr/>
          <p:nvPr userDrawn="1"/>
        </p:nvCxnSpPr>
        <p:spPr>
          <a:xfrm>
            <a:off x="8697" y="1096273"/>
            <a:ext cx="4849906" cy="0"/>
          </a:xfrm>
          <a:prstGeom prst="line">
            <a:avLst/>
          </a:prstGeom>
          <a:ln w="22225">
            <a:gradFill>
              <a:gsLst>
                <a:gs pos="0">
                  <a:srgbClr val="92D050"/>
                </a:gs>
                <a:gs pos="58000">
                  <a:schemeClr val="accent1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06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04CD0-F9A3-4A4E-9B37-59608BE092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76584" y="90821"/>
            <a:ext cx="3112362" cy="928497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Outline</a:t>
            </a:r>
            <a:endParaRPr lang="en-GB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0FE9DCD-31A8-4B2E-899C-E0854156E915}"/>
              </a:ext>
            </a:extLst>
          </p:cNvPr>
          <p:cNvGrpSpPr/>
          <p:nvPr userDrawn="1"/>
        </p:nvGrpSpPr>
        <p:grpSpPr>
          <a:xfrm>
            <a:off x="7368727" y="726142"/>
            <a:ext cx="589851" cy="138560"/>
            <a:chOff x="3936670" y="971802"/>
            <a:chExt cx="803557" cy="2161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E898AD1-FDB7-4A63-8C52-59647C823E1A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FE8A329-2FC8-4D7D-A7E2-99B8064579B0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3256E59-8520-4AA2-A9C2-909FAE6D5D64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8" name="Picture 2" descr="D:\BATAN\batan.png">
            <a:extLst>
              <a:ext uri="{FF2B5EF4-FFF2-40B4-BE49-F238E27FC236}">
                <a16:creationId xmlns:a16="http://schemas.microsoft.com/office/drawing/2014/main" id="{92D9C494-0ED6-4983-BBA7-5EEA25BD3B3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0221" y="55988"/>
            <a:ext cx="784726" cy="963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2152158-9F05-47FE-8D64-2C3154C51B40}"/>
              </a:ext>
            </a:extLst>
          </p:cNvPr>
          <p:cNvCxnSpPr/>
          <p:nvPr userDrawn="1"/>
        </p:nvCxnSpPr>
        <p:spPr>
          <a:xfrm>
            <a:off x="7368727" y="947380"/>
            <a:ext cx="4849906" cy="0"/>
          </a:xfrm>
          <a:prstGeom prst="line">
            <a:avLst/>
          </a:prstGeom>
          <a:ln w="22225">
            <a:gradFill>
              <a:gsLst>
                <a:gs pos="0">
                  <a:srgbClr val="92D050"/>
                </a:gs>
                <a:gs pos="58000">
                  <a:schemeClr val="accent1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D2F3E599-64A9-4D52-BD85-380D8120D550}"/>
              </a:ext>
            </a:extLst>
          </p:cNvPr>
          <p:cNvSpPr/>
          <p:nvPr userDrawn="1"/>
        </p:nvSpPr>
        <p:spPr>
          <a:xfrm>
            <a:off x="-17754" y="0"/>
            <a:ext cx="1855431" cy="6858000"/>
          </a:xfrm>
          <a:custGeom>
            <a:avLst/>
            <a:gdLst>
              <a:gd name="connsiteX0" fmla="*/ 0 w 2006353"/>
              <a:gd name="connsiteY0" fmla="*/ 0 h 6858000"/>
              <a:gd name="connsiteX1" fmla="*/ 2006353 w 2006353"/>
              <a:gd name="connsiteY1" fmla="*/ 0 h 6858000"/>
              <a:gd name="connsiteX2" fmla="*/ 2006353 w 2006353"/>
              <a:gd name="connsiteY2" fmla="*/ 88713 h 6858000"/>
              <a:gd name="connsiteX3" fmla="*/ 1986831 w 2006353"/>
              <a:gd name="connsiteY3" fmla="*/ 139240 h 6858000"/>
              <a:gd name="connsiteX4" fmla="*/ 1768665 w 2006353"/>
              <a:gd name="connsiteY4" fmla="*/ 315389 h 6858000"/>
              <a:gd name="connsiteX5" fmla="*/ 1763152 w 2006353"/>
              <a:gd name="connsiteY5" fmla="*/ 320092 h 6858000"/>
              <a:gd name="connsiteX6" fmla="*/ 1762274 w 2006353"/>
              <a:gd name="connsiteY6" fmla="*/ 320554 h 6858000"/>
              <a:gd name="connsiteX7" fmla="*/ 1501988 w 2006353"/>
              <a:gd name="connsiteY7" fmla="*/ 794651 h 6858000"/>
              <a:gd name="connsiteX8" fmla="*/ 1762274 w 2006353"/>
              <a:gd name="connsiteY8" fmla="*/ 1268748 h 6858000"/>
              <a:gd name="connsiteX9" fmla="*/ 1763155 w 2006353"/>
              <a:gd name="connsiteY9" fmla="*/ 1269211 h 6858000"/>
              <a:gd name="connsiteX10" fmla="*/ 1768665 w 2006353"/>
              <a:gd name="connsiteY10" fmla="*/ 1273912 h 6858000"/>
              <a:gd name="connsiteX11" fmla="*/ 1986831 w 2006353"/>
              <a:gd name="connsiteY11" fmla="*/ 1450060 h 6858000"/>
              <a:gd name="connsiteX12" fmla="*/ 2006353 w 2006353"/>
              <a:gd name="connsiteY12" fmla="*/ 1500587 h 6858000"/>
              <a:gd name="connsiteX13" fmla="*/ 2006353 w 2006353"/>
              <a:gd name="connsiteY13" fmla="*/ 6858000 h 6858000"/>
              <a:gd name="connsiteX14" fmla="*/ 0 w 2006353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006353" h="6858000">
                <a:moveTo>
                  <a:pt x="0" y="0"/>
                </a:moveTo>
                <a:lnTo>
                  <a:pt x="2006353" y="0"/>
                </a:lnTo>
                <a:lnTo>
                  <a:pt x="2006353" y="88713"/>
                </a:lnTo>
                <a:lnTo>
                  <a:pt x="1986831" y="139240"/>
                </a:lnTo>
                <a:cubicBezTo>
                  <a:pt x="1930732" y="230946"/>
                  <a:pt x="1844157" y="262171"/>
                  <a:pt x="1768665" y="315389"/>
                </a:cubicBezTo>
                <a:lnTo>
                  <a:pt x="1763152" y="320092"/>
                </a:lnTo>
                <a:lnTo>
                  <a:pt x="1762274" y="320554"/>
                </a:lnTo>
                <a:cubicBezTo>
                  <a:pt x="1605236" y="423300"/>
                  <a:pt x="1501988" y="597299"/>
                  <a:pt x="1501988" y="794651"/>
                </a:cubicBezTo>
                <a:cubicBezTo>
                  <a:pt x="1501988" y="992003"/>
                  <a:pt x="1605236" y="1166002"/>
                  <a:pt x="1762274" y="1268748"/>
                </a:cubicBezTo>
                <a:lnTo>
                  <a:pt x="1763155" y="1269211"/>
                </a:lnTo>
                <a:lnTo>
                  <a:pt x="1768665" y="1273912"/>
                </a:lnTo>
                <a:cubicBezTo>
                  <a:pt x="1844157" y="1327129"/>
                  <a:pt x="1930732" y="1358354"/>
                  <a:pt x="1986831" y="1450060"/>
                </a:cubicBezTo>
                <a:lnTo>
                  <a:pt x="2006353" y="1500587"/>
                </a:lnTo>
                <a:lnTo>
                  <a:pt x="20063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BC0B9A4F-93FD-472E-B0A5-167600D03B2E}"/>
              </a:ext>
            </a:extLst>
          </p:cNvPr>
          <p:cNvSpPr/>
          <p:nvPr userDrawn="1"/>
        </p:nvSpPr>
        <p:spPr>
          <a:xfrm rot="5400000" flipH="1" flipV="1">
            <a:off x="3662311" y="3835306"/>
            <a:ext cx="1540663" cy="1180730"/>
          </a:xfrm>
          <a:custGeom>
            <a:avLst/>
            <a:gdLst>
              <a:gd name="connsiteX0" fmla="*/ 1540663 w 1540663"/>
              <a:gd name="connsiteY0" fmla="*/ 529245 h 1180730"/>
              <a:gd name="connsiteX1" fmla="*/ 1438132 w 1540663"/>
              <a:gd name="connsiteY1" fmla="*/ 532597 h 1180730"/>
              <a:gd name="connsiteX2" fmla="*/ 1336505 w 1540663"/>
              <a:gd name="connsiteY2" fmla="*/ 533328 h 1180730"/>
              <a:gd name="connsiteX3" fmla="*/ 1342073 w 1540663"/>
              <a:gd name="connsiteY3" fmla="*/ 590365 h 1180730"/>
              <a:gd name="connsiteX4" fmla="*/ 770331 w 1540663"/>
              <a:gd name="connsiteY4" fmla="*/ 1180730 h 1180730"/>
              <a:gd name="connsiteX5" fmla="*/ 198589 w 1540663"/>
              <a:gd name="connsiteY5" fmla="*/ 590365 h 1180730"/>
              <a:gd name="connsiteX6" fmla="*/ 204157 w 1540663"/>
              <a:gd name="connsiteY6" fmla="*/ 533328 h 1180730"/>
              <a:gd name="connsiteX7" fmla="*/ 102531 w 1540663"/>
              <a:gd name="connsiteY7" fmla="*/ 532597 h 1180730"/>
              <a:gd name="connsiteX8" fmla="*/ 0 w 1540663"/>
              <a:gd name="connsiteY8" fmla="*/ 529245 h 1180730"/>
              <a:gd name="connsiteX9" fmla="*/ 291070 w 1540663"/>
              <a:gd name="connsiteY9" fmla="*/ 266677 h 1180730"/>
              <a:gd name="connsiteX10" fmla="*/ 295771 w 1540663"/>
              <a:gd name="connsiteY10" fmla="*/ 261167 h 1180730"/>
              <a:gd name="connsiteX11" fmla="*/ 296234 w 1540663"/>
              <a:gd name="connsiteY11" fmla="*/ 260286 h 1180730"/>
              <a:gd name="connsiteX12" fmla="*/ 770331 w 1540663"/>
              <a:gd name="connsiteY12" fmla="*/ 0 h 1180730"/>
              <a:gd name="connsiteX13" fmla="*/ 1244428 w 1540663"/>
              <a:gd name="connsiteY13" fmla="*/ 260286 h 1180730"/>
              <a:gd name="connsiteX14" fmla="*/ 1244890 w 1540663"/>
              <a:gd name="connsiteY14" fmla="*/ 261164 h 1180730"/>
              <a:gd name="connsiteX15" fmla="*/ 1249593 w 1540663"/>
              <a:gd name="connsiteY15" fmla="*/ 266677 h 1180730"/>
              <a:gd name="connsiteX16" fmla="*/ 1540663 w 1540663"/>
              <a:gd name="connsiteY16" fmla="*/ 529245 h 1180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40663" h="1180730">
                <a:moveTo>
                  <a:pt x="1540663" y="529245"/>
                </a:moveTo>
                <a:lnTo>
                  <a:pt x="1438132" y="532597"/>
                </a:lnTo>
                <a:lnTo>
                  <a:pt x="1336505" y="533328"/>
                </a:lnTo>
                <a:lnTo>
                  <a:pt x="1342073" y="590365"/>
                </a:lnTo>
                <a:cubicBezTo>
                  <a:pt x="1342073" y="916415"/>
                  <a:pt x="1086095" y="1180730"/>
                  <a:pt x="770331" y="1180730"/>
                </a:cubicBezTo>
                <a:cubicBezTo>
                  <a:pt x="454567" y="1180730"/>
                  <a:pt x="198589" y="916415"/>
                  <a:pt x="198589" y="590365"/>
                </a:cubicBezTo>
                <a:lnTo>
                  <a:pt x="204157" y="533328"/>
                </a:lnTo>
                <a:lnTo>
                  <a:pt x="102531" y="532597"/>
                </a:lnTo>
                <a:lnTo>
                  <a:pt x="0" y="529245"/>
                </a:lnTo>
                <a:cubicBezTo>
                  <a:pt x="188255" y="487693"/>
                  <a:pt x="220113" y="367334"/>
                  <a:pt x="291070" y="266677"/>
                </a:cubicBezTo>
                <a:lnTo>
                  <a:pt x="295771" y="261167"/>
                </a:lnTo>
                <a:lnTo>
                  <a:pt x="296234" y="260286"/>
                </a:lnTo>
                <a:cubicBezTo>
                  <a:pt x="398980" y="103248"/>
                  <a:pt x="572979" y="0"/>
                  <a:pt x="770331" y="0"/>
                </a:cubicBezTo>
                <a:cubicBezTo>
                  <a:pt x="967683" y="0"/>
                  <a:pt x="1141682" y="103248"/>
                  <a:pt x="1244428" y="260286"/>
                </a:cubicBezTo>
                <a:lnTo>
                  <a:pt x="1244890" y="261164"/>
                </a:lnTo>
                <a:lnTo>
                  <a:pt x="1249593" y="266677"/>
                </a:lnTo>
                <a:cubicBezTo>
                  <a:pt x="1320550" y="367334"/>
                  <a:pt x="1352408" y="487693"/>
                  <a:pt x="1540663" y="529245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DB14774A-CE66-4B59-905E-68D191735FE9}"/>
              </a:ext>
            </a:extLst>
          </p:cNvPr>
          <p:cNvSpPr/>
          <p:nvPr userDrawn="1"/>
        </p:nvSpPr>
        <p:spPr>
          <a:xfrm>
            <a:off x="1524539" y="253113"/>
            <a:ext cx="1098623" cy="108307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5" name="Graphic 54" descr="Single gear">
            <a:extLst>
              <a:ext uri="{FF2B5EF4-FFF2-40B4-BE49-F238E27FC236}">
                <a16:creationId xmlns:a16="http://schemas.microsoft.com/office/drawing/2014/main" id="{25AED154-599D-48B5-ADD0-35EEA12310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14443" y="33745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709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DDAC7-1683-4A52-AA7C-CD3201F43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36" y="1988598"/>
            <a:ext cx="4272682" cy="1239192"/>
          </a:xfrm>
        </p:spPr>
        <p:txBody>
          <a:bodyPr anchor="b">
            <a:noAutofit/>
          </a:bodyPr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BE30E-6CF1-427D-BFB6-92369A9F4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6036" y="6486004"/>
            <a:ext cx="2743200" cy="365125"/>
          </a:xfrm>
        </p:spPr>
        <p:txBody>
          <a:bodyPr/>
          <a:lstStyle/>
          <a:p>
            <a:pPr algn="l"/>
            <a:fld id="{8C1CA7EB-5303-4693-8C11-334B69716CB8}" type="slidenum">
              <a:rPr lang="en-GB" smtClean="0"/>
              <a:pPr algn="l"/>
              <a:t>‹#›</a:t>
            </a:fld>
            <a:endParaRPr lang="en-GB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241B18F-DA30-48BF-834A-AF1327B411FE}"/>
              </a:ext>
            </a:extLst>
          </p:cNvPr>
          <p:cNvGrpSpPr/>
          <p:nvPr userDrawn="1"/>
        </p:nvGrpSpPr>
        <p:grpSpPr>
          <a:xfrm>
            <a:off x="4686885" y="2772342"/>
            <a:ext cx="954412" cy="298976"/>
            <a:chOff x="3936670" y="971802"/>
            <a:chExt cx="803557" cy="21616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17E40EC-0505-4704-95C7-CB50D0B14AEE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881FAAE-7BA9-4A67-9707-F6BD1A86BEC1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7A1AB6A-62F9-490D-82A1-F9EB82047B3C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1" name="Picture 2" descr="D:\BATAN\batan.png">
            <a:extLst>
              <a:ext uri="{FF2B5EF4-FFF2-40B4-BE49-F238E27FC236}">
                <a16:creationId xmlns:a16="http://schemas.microsoft.com/office/drawing/2014/main" id="{1D2E7058-306B-4C6B-82C9-5C99D31890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68" y="5050267"/>
            <a:ext cx="1032853" cy="1267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17DC42E6-2703-4ADF-8466-643852F85771}"/>
              </a:ext>
            </a:extLst>
          </p:cNvPr>
          <p:cNvGrpSpPr/>
          <p:nvPr userDrawn="1"/>
        </p:nvGrpSpPr>
        <p:grpSpPr>
          <a:xfrm>
            <a:off x="1677900" y="-169333"/>
            <a:ext cx="12721417" cy="7027333"/>
            <a:chOff x="8106560" y="1615483"/>
            <a:chExt cx="5539114" cy="5278702"/>
          </a:xfrm>
        </p:grpSpPr>
        <p:sp>
          <p:nvSpPr>
            <p:cNvPr id="14" name="Right Triangle 6">
              <a:extLst>
                <a:ext uri="{FF2B5EF4-FFF2-40B4-BE49-F238E27FC236}">
                  <a16:creationId xmlns:a16="http://schemas.microsoft.com/office/drawing/2014/main" id="{FF9A911B-769D-4EA0-BEFC-87008229BA6B}"/>
                </a:ext>
              </a:extLst>
            </p:cNvPr>
            <p:cNvSpPr/>
            <p:nvPr/>
          </p:nvSpPr>
          <p:spPr>
            <a:xfrm rot="3210253">
              <a:off x="10131501" y="2774448"/>
              <a:ext cx="4477735" cy="2550611"/>
            </a:xfrm>
            <a:custGeom>
              <a:avLst/>
              <a:gdLst>
                <a:gd name="connsiteX0" fmla="*/ 0 w 4843221"/>
                <a:gd name="connsiteY0" fmla="*/ 3595607 h 3595607"/>
                <a:gd name="connsiteX1" fmla="*/ 0 w 4843221"/>
                <a:gd name="connsiteY1" fmla="*/ 0 h 3595607"/>
                <a:gd name="connsiteX2" fmla="*/ 4843221 w 4843221"/>
                <a:gd name="connsiteY2" fmla="*/ 3595607 h 3595607"/>
                <a:gd name="connsiteX3" fmla="*/ 0 w 4843221"/>
                <a:gd name="connsiteY3" fmla="*/ 3595607 h 3595607"/>
                <a:gd name="connsiteX0" fmla="*/ 0 w 4843221"/>
                <a:gd name="connsiteY0" fmla="*/ 2885787 h 2885787"/>
                <a:gd name="connsiteX1" fmla="*/ 477344 w 4843221"/>
                <a:gd name="connsiteY1" fmla="*/ 0 h 2885787"/>
                <a:gd name="connsiteX2" fmla="*/ 4843221 w 4843221"/>
                <a:gd name="connsiteY2" fmla="*/ 2885787 h 2885787"/>
                <a:gd name="connsiteX3" fmla="*/ 0 w 4843221"/>
                <a:gd name="connsiteY3" fmla="*/ 2885787 h 2885787"/>
                <a:gd name="connsiteX0" fmla="*/ 0 w 4843221"/>
                <a:gd name="connsiteY0" fmla="*/ 3116028 h 3116028"/>
                <a:gd name="connsiteX1" fmla="*/ 609128 w 4843221"/>
                <a:gd name="connsiteY1" fmla="*/ 0 h 3116028"/>
                <a:gd name="connsiteX2" fmla="*/ 4843221 w 4843221"/>
                <a:gd name="connsiteY2" fmla="*/ 3116028 h 3116028"/>
                <a:gd name="connsiteX3" fmla="*/ 0 w 4843221"/>
                <a:gd name="connsiteY3" fmla="*/ 3116028 h 3116028"/>
                <a:gd name="connsiteX0" fmla="*/ 0 w 4843221"/>
                <a:gd name="connsiteY0" fmla="*/ 3116028 h 3116028"/>
                <a:gd name="connsiteX1" fmla="*/ 609128 w 4843221"/>
                <a:gd name="connsiteY1" fmla="*/ 0 h 3116028"/>
                <a:gd name="connsiteX2" fmla="*/ 4843221 w 4843221"/>
                <a:gd name="connsiteY2" fmla="*/ 3116028 h 3116028"/>
                <a:gd name="connsiteX3" fmla="*/ 0 w 4843221"/>
                <a:gd name="connsiteY3" fmla="*/ 3116028 h 3116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43221" h="3116028">
                  <a:moveTo>
                    <a:pt x="0" y="3116028"/>
                  </a:moveTo>
                  <a:cubicBezTo>
                    <a:pt x="203043" y="2077352"/>
                    <a:pt x="396867" y="1051135"/>
                    <a:pt x="609128" y="0"/>
                  </a:cubicBezTo>
                  <a:lnTo>
                    <a:pt x="4843221" y="3116028"/>
                  </a:lnTo>
                  <a:lnTo>
                    <a:pt x="0" y="311602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…….</a:t>
              </a: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F7EC3A76-1F4D-4CF0-A8E2-8E3AEDB80454}"/>
                </a:ext>
              </a:extLst>
            </p:cNvPr>
            <p:cNvGrpSpPr/>
            <p:nvPr/>
          </p:nvGrpSpPr>
          <p:grpSpPr>
            <a:xfrm>
              <a:off x="8106560" y="1615483"/>
              <a:ext cx="4613824" cy="5278702"/>
              <a:chOff x="8106560" y="1615483"/>
              <a:chExt cx="4613824" cy="5278702"/>
            </a:xfrm>
          </p:grpSpPr>
          <p:sp>
            <p:nvSpPr>
              <p:cNvPr id="16" name="Right Triangle 4">
                <a:extLst>
                  <a:ext uri="{FF2B5EF4-FFF2-40B4-BE49-F238E27FC236}">
                    <a16:creationId xmlns:a16="http://schemas.microsoft.com/office/drawing/2014/main" id="{B02BC184-9AB0-4059-B38C-333F9F212A7D}"/>
                  </a:ext>
                </a:extLst>
              </p:cNvPr>
              <p:cNvSpPr/>
              <p:nvPr/>
            </p:nvSpPr>
            <p:spPr>
              <a:xfrm rot="202834" flipH="1" flipV="1">
                <a:off x="10538728" y="1615483"/>
                <a:ext cx="2181656" cy="1511424"/>
              </a:xfrm>
              <a:custGeom>
                <a:avLst/>
                <a:gdLst>
                  <a:gd name="connsiteX0" fmla="*/ 0 w 1487370"/>
                  <a:gd name="connsiteY0" fmla="*/ 1433084 h 1433084"/>
                  <a:gd name="connsiteX1" fmla="*/ 0 w 1487370"/>
                  <a:gd name="connsiteY1" fmla="*/ 0 h 1433084"/>
                  <a:gd name="connsiteX2" fmla="*/ 1487370 w 1487370"/>
                  <a:gd name="connsiteY2" fmla="*/ 1433084 h 1433084"/>
                  <a:gd name="connsiteX3" fmla="*/ 0 w 1487370"/>
                  <a:gd name="connsiteY3" fmla="*/ 1433084 h 1433084"/>
                  <a:gd name="connsiteX0" fmla="*/ 154356 w 1487370"/>
                  <a:gd name="connsiteY0" fmla="*/ 1455979 h 1455979"/>
                  <a:gd name="connsiteX1" fmla="*/ 0 w 1487370"/>
                  <a:gd name="connsiteY1" fmla="*/ 0 h 1455979"/>
                  <a:gd name="connsiteX2" fmla="*/ 1487370 w 1487370"/>
                  <a:gd name="connsiteY2" fmla="*/ 1433084 h 1455979"/>
                  <a:gd name="connsiteX3" fmla="*/ 154356 w 1487370"/>
                  <a:gd name="connsiteY3" fmla="*/ 1455979 h 1455979"/>
                  <a:gd name="connsiteX0" fmla="*/ 154356 w 1564836"/>
                  <a:gd name="connsiteY0" fmla="*/ 1455979 h 1497918"/>
                  <a:gd name="connsiteX1" fmla="*/ 0 w 1564836"/>
                  <a:gd name="connsiteY1" fmla="*/ 0 h 1497918"/>
                  <a:gd name="connsiteX2" fmla="*/ 1564836 w 1564836"/>
                  <a:gd name="connsiteY2" fmla="*/ 1497918 h 1497918"/>
                  <a:gd name="connsiteX3" fmla="*/ 154356 w 1564836"/>
                  <a:gd name="connsiteY3" fmla="*/ 1455979 h 1497918"/>
                  <a:gd name="connsiteX0" fmla="*/ 151234 w 1564836"/>
                  <a:gd name="connsiteY0" fmla="*/ 1459136 h 1497918"/>
                  <a:gd name="connsiteX1" fmla="*/ 0 w 1564836"/>
                  <a:gd name="connsiteY1" fmla="*/ 0 h 1497918"/>
                  <a:gd name="connsiteX2" fmla="*/ 1564836 w 1564836"/>
                  <a:gd name="connsiteY2" fmla="*/ 1497918 h 1497918"/>
                  <a:gd name="connsiteX3" fmla="*/ 151234 w 1564836"/>
                  <a:gd name="connsiteY3" fmla="*/ 1459136 h 1497918"/>
                  <a:gd name="connsiteX0" fmla="*/ 164264 w 1577866"/>
                  <a:gd name="connsiteY0" fmla="*/ 1546952 h 1585734"/>
                  <a:gd name="connsiteX1" fmla="*/ 0 w 1577866"/>
                  <a:gd name="connsiteY1" fmla="*/ 0 h 1585734"/>
                  <a:gd name="connsiteX2" fmla="*/ 1577866 w 1577866"/>
                  <a:gd name="connsiteY2" fmla="*/ 1585734 h 1585734"/>
                  <a:gd name="connsiteX3" fmla="*/ 164264 w 1577866"/>
                  <a:gd name="connsiteY3" fmla="*/ 1546952 h 1585734"/>
                  <a:gd name="connsiteX0" fmla="*/ 151506 w 1565108"/>
                  <a:gd name="connsiteY0" fmla="*/ 1509356 h 1548138"/>
                  <a:gd name="connsiteX1" fmla="*/ 0 w 1565108"/>
                  <a:gd name="connsiteY1" fmla="*/ 0 h 1548138"/>
                  <a:gd name="connsiteX2" fmla="*/ 1565108 w 1565108"/>
                  <a:gd name="connsiteY2" fmla="*/ 1548138 h 1548138"/>
                  <a:gd name="connsiteX3" fmla="*/ 151506 w 1565108"/>
                  <a:gd name="connsiteY3" fmla="*/ 1509356 h 1548138"/>
                  <a:gd name="connsiteX0" fmla="*/ 75990 w 1565108"/>
                  <a:gd name="connsiteY0" fmla="*/ 1445266 h 1548138"/>
                  <a:gd name="connsiteX1" fmla="*/ 0 w 1565108"/>
                  <a:gd name="connsiteY1" fmla="*/ 0 h 1548138"/>
                  <a:gd name="connsiteX2" fmla="*/ 1565108 w 1565108"/>
                  <a:gd name="connsiteY2" fmla="*/ 1548138 h 1548138"/>
                  <a:gd name="connsiteX3" fmla="*/ 75990 w 1565108"/>
                  <a:gd name="connsiteY3" fmla="*/ 1445266 h 1548138"/>
                  <a:gd name="connsiteX0" fmla="*/ 36495 w 1525613"/>
                  <a:gd name="connsiteY0" fmla="*/ 1448356 h 1551228"/>
                  <a:gd name="connsiteX1" fmla="*/ 0 w 1525613"/>
                  <a:gd name="connsiteY1" fmla="*/ 0 h 1551228"/>
                  <a:gd name="connsiteX2" fmla="*/ 1525613 w 1525613"/>
                  <a:gd name="connsiteY2" fmla="*/ 1551228 h 1551228"/>
                  <a:gd name="connsiteX3" fmla="*/ 36495 w 1525613"/>
                  <a:gd name="connsiteY3" fmla="*/ 1448356 h 1551228"/>
                  <a:gd name="connsiteX0" fmla="*/ 56242 w 1525613"/>
                  <a:gd name="connsiteY0" fmla="*/ 1446811 h 1551228"/>
                  <a:gd name="connsiteX1" fmla="*/ 0 w 1525613"/>
                  <a:gd name="connsiteY1" fmla="*/ 0 h 1551228"/>
                  <a:gd name="connsiteX2" fmla="*/ 1525613 w 1525613"/>
                  <a:gd name="connsiteY2" fmla="*/ 1551228 h 1551228"/>
                  <a:gd name="connsiteX3" fmla="*/ 56242 w 1525613"/>
                  <a:gd name="connsiteY3" fmla="*/ 1446811 h 1551228"/>
                  <a:gd name="connsiteX0" fmla="*/ 56242 w 1963881"/>
                  <a:gd name="connsiteY0" fmla="*/ 1446811 h 1446811"/>
                  <a:gd name="connsiteX1" fmla="*/ 0 w 1963881"/>
                  <a:gd name="connsiteY1" fmla="*/ 0 h 1446811"/>
                  <a:gd name="connsiteX2" fmla="*/ 1963881 w 1963881"/>
                  <a:gd name="connsiteY2" fmla="*/ 1306936 h 1446811"/>
                  <a:gd name="connsiteX3" fmla="*/ 56242 w 1963881"/>
                  <a:gd name="connsiteY3" fmla="*/ 1446811 h 1446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63881" h="1446811">
                    <a:moveTo>
                      <a:pt x="56242" y="1446811"/>
                    </a:moveTo>
                    <a:lnTo>
                      <a:pt x="0" y="0"/>
                    </a:lnTo>
                    <a:lnTo>
                      <a:pt x="1963881" y="1306936"/>
                    </a:lnTo>
                    <a:lnTo>
                      <a:pt x="56242" y="1446811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27838EA-1D0A-49D3-B20B-F079A1441680}"/>
                  </a:ext>
                </a:extLst>
              </p:cNvPr>
              <p:cNvSpPr/>
              <p:nvPr/>
            </p:nvSpPr>
            <p:spPr>
              <a:xfrm flipH="1">
                <a:off x="8106560" y="1678252"/>
                <a:ext cx="4595227" cy="5215933"/>
              </a:xfrm>
              <a:prstGeom prst="rtTriangle">
                <a:avLst/>
              </a:prstGeom>
              <a:blipFill dpi="0" rotWithShape="0">
                <a:blip r:embed="rId3">
                  <a:alphaModFix amt="86000"/>
                  <a:extLst>
                    <a:ext uri="{837473B0-CC2E-450A-ABE3-18F120FF3D39}">
                      <a1611:picAttrSrcUrl xmlns:a1611="http://schemas.microsoft.com/office/drawing/2016/11/main" r:id="rId4"/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BB9E1D46-8E6A-4929-A653-AE84C7C50DAC}"/>
              </a:ext>
            </a:extLst>
          </p:cNvPr>
          <p:cNvSpPr/>
          <p:nvPr userDrawn="1"/>
        </p:nvSpPr>
        <p:spPr>
          <a:xfrm flipH="1">
            <a:off x="1677899" y="-96916"/>
            <a:ext cx="10553637" cy="6954916"/>
          </a:xfrm>
          <a:prstGeom prst="rtTriangle">
            <a:avLst/>
          </a:prstGeom>
          <a:solidFill>
            <a:srgbClr val="00B8D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0315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CD45F-8F32-44EE-BA8F-33D880EF1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8F089-4342-43ED-ACAF-C6DB973834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E3063A-65E7-4CE8-A84D-C4467A6BA6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3CDCA7-282A-42C6-9932-D0032337D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83B5-9AD6-4660-8313-1B0B0AB02AF5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576B69-53B6-4F12-9069-BD00D2DD5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92C7E8-A87B-44C8-AE0E-1BC252E5B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39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C47E9-FACE-46DD-B5EE-FB8C5B6CE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54132F-1329-418B-96E0-C65C0452E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986278-74CB-487A-8FE0-CA52575EC2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94BDA6-773D-41F2-9B1D-6360B61413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77FC1F-A806-4CA4-BC65-7170CDB245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F0A7F0-E560-427E-B184-7B60CDBB1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83B5-9AD6-4660-8313-1B0B0AB02AF5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DE270-4BA9-49F7-ABB6-445337E6C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7760E8-D87F-426B-BDB1-F236DED14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726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ACB9-9593-4508-8062-9F9E9487B4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426" y="211333"/>
            <a:ext cx="4568313" cy="1043924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Sub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dipakai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A3B9-B341-4473-8C39-6766E2C41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508DCB-8F98-42A9-A60A-C935224D24C3}"/>
              </a:ext>
            </a:extLst>
          </p:cNvPr>
          <p:cNvSpPr/>
          <p:nvPr/>
        </p:nvSpPr>
        <p:spPr>
          <a:xfrm>
            <a:off x="6115749" y="734561"/>
            <a:ext cx="165625" cy="13701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4C5A11B-1D81-4547-9C82-6D85B2636EEF}"/>
              </a:ext>
            </a:extLst>
          </p:cNvPr>
          <p:cNvSpPr/>
          <p:nvPr/>
        </p:nvSpPr>
        <p:spPr>
          <a:xfrm>
            <a:off x="6332220" y="733295"/>
            <a:ext cx="165625" cy="137018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95522A-000D-4FD0-9646-6AB948AFD5F5}"/>
              </a:ext>
            </a:extLst>
          </p:cNvPr>
          <p:cNvSpPr/>
          <p:nvPr/>
        </p:nvSpPr>
        <p:spPr>
          <a:xfrm>
            <a:off x="6539975" y="734837"/>
            <a:ext cx="165625" cy="13701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EA61632-62E1-4A9E-9D9C-E9A2304EAF15}"/>
              </a:ext>
            </a:extLst>
          </p:cNvPr>
          <p:cNvCxnSpPr>
            <a:cxnSpLocks/>
          </p:cNvCxnSpPr>
          <p:nvPr userDrawn="1"/>
        </p:nvCxnSpPr>
        <p:spPr>
          <a:xfrm>
            <a:off x="0" y="990766"/>
            <a:ext cx="6705600" cy="0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5F57DC30-8C55-44A2-B428-FF53DB8323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026" y="164998"/>
            <a:ext cx="616756" cy="825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425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ACB9-9593-4508-8062-9F9E9487B4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426" y="211333"/>
            <a:ext cx="4568313" cy="1043924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Sub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dipakai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A3B9-B341-4473-8C39-6766E2C41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E1B97EE-0415-42AB-B022-87FE5CF76A1F}"/>
              </a:ext>
            </a:extLst>
          </p:cNvPr>
          <p:cNvGrpSpPr/>
          <p:nvPr userDrawn="1"/>
        </p:nvGrpSpPr>
        <p:grpSpPr>
          <a:xfrm>
            <a:off x="4683723" y="733295"/>
            <a:ext cx="589851" cy="138560"/>
            <a:chOff x="3936670" y="971802"/>
            <a:chExt cx="803557" cy="2161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7508DCB-8F98-42A9-A60A-C935224D24C3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4C5A11B-1D81-4547-9C82-6D85B2636EEF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295522A-000D-4FD0-9646-6AB948AFD5F5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" name="Picture 2" descr="D:\BATAN\batan.png">
            <a:extLst>
              <a:ext uri="{FF2B5EF4-FFF2-40B4-BE49-F238E27FC236}">
                <a16:creationId xmlns:a16="http://schemas.microsoft.com/office/drawing/2014/main" id="{AF193466-AD9F-4726-9E79-F656F161D3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565" y="72039"/>
            <a:ext cx="850377" cy="10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EA61632-62E1-4A9E-9D9C-E9A2304EAF15}"/>
              </a:ext>
            </a:extLst>
          </p:cNvPr>
          <p:cNvCxnSpPr>
            <a:cxnSpLocks/>
          </p:cNvCxnSpPr>
          <p:nvPr userDrawn="1"/>
        </p:nvCxnSpPr>
        <p:spPr>
          <a:xfrm>
            <a:off x="0" y="990766"/>
            <a:ext cx="5426954" cy="0"/>
          </a:xfrm>
          <a:prstGeom prst="line">
            <a:avLst/>
          </a:prstGeom>
          <a:ln w="22225">
            <a:gradFill>
              <a:gsLst>
                <a:gs pos="0">
                  <a:srgbClr val="92D050"/>
                </a:gs>
                <a:gs pos="58000">
                  <a:schemeClr val="accent1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2892A99-5921-4EE6-8916-093F7693701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15350" y="1566314"/>
            <a:ext cx="2631932" cy="5155159"/>
          </a:xfrm>
          <a:prstGeom prst="parallelogram">
            <a:avLst/>
          </a:prstGeo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55399925-ADEA-4E43-9296-D1813268A0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83938" y="1566314"/>
            <a:ext cx="2631932" cy="5155159"/>
          </a:xfrm>
          <a:prstGeom prst="parallelogram">
            <a:avLst/>
          </a:prstGeo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52BBFA6D-4844-4ECB-8A38-E82BADE1AA9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769992" y="1566314"/>
            <a:ext cx="2631932" cy="5155159"/>
          </a:xfrm>
          <a:prstGeom prst="parallelogram">
            <a:avLst/>
          </a:prstGeo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C9CBD3F-E5D6-4F14-9CD6-B0C1D774124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767769" y="1563135"/>
            <a:ext cx="2631932" cy="5155159"/>
          </a:xfrm>
          <a:prstGeom prst="parallelogram">
            <a:avLst/>
          </a:prstGeo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5C03AB76-02BF-44F2-A940-556717609D2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770979" y="1560784"/>
            <a:ext cx="2631932" cy="5155159"/>
          </a:xfrm>
          <a:prstGeom prst="parallelogram">
            <a:avLst/>
          </a:prstGeo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2E6C7AB6-0C57-42B0-AB92-86AA5D89ED4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772286" y="1555252"/>
            <a:ext cx="2631932" cy="5155159"/>
          </a:xfrm>
          <a:prstGeom prst="parallelogram">
            <a:avLst/>
          </a:prstGeo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87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FBF045-3BE6-40D2-A9BC-75A6A0D0F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231FC-1781-41D9-8636-0EF380C7C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CF3FB-0E1E-426B-BF5D-5CE46160F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C83B5-9AD6-4660-8313-1B0B0AB02AF5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E45D04-10D3-4BE6-8047-3E1246DA5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9729E-026C-4A6A-8266-158A274D3E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413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50" r:id="rId3"/>
    <p:sldLayoutId id="2147483666" r:id="rId4"/>
    <p:sldLayoutId id="2147483651" r:id="rId5"/>
    <p:sldLayoutId id="2147483652" r:id="rId6"/>
    <p:sldLayoutId id="2147483653" r:id="rId7"/>
    <p:sldLayoutId id="2147483654" r:id="rId8"/>
    <p:sldLayoutId id="2147483665" r:id="rId9"/>
    <p:sldLayoutId id="2147483660" r:id="rId10"/>
    <p:sldLayoutId id="2147483662" r:id="rId11"/>
    <p:sldLayoutId id="2147483663" r:id="rId12"/>
    <p:sldLayoutId id="2147483661" r:id="rId13"/>
    <p:sldLayoutId id="2147483655" r:id="rId14"/>
    <p:sldLayoutId id="2147483656" r:id="rId15"/>
    <p:sldLayoutId id="2147483657" r:id="rId16"/>
    <p:sldLayoutId id="2147483658" r:id="rId17"/>
    <p:sldLayoutId id="2147483659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B600AC9F-2494-4BF8-896A-B18C0E876CB1}"/>
              </a:ext>
            </a:extLst>
          </p:cNvPr>
          <p:cNvPicPr preferRelativeResize="0">
            <a:picLocks noGrp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22" r="20022"/>
          <a:stretch/>
        </p:blipFill>
        <p:spPr>
          <a:xfrm>
            <a:off x="183502" y="860179"/>
            <a:ext cx="5474619" cy="5306942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87FE4118-8A02-4A54-969B-42FB74FDB8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53005" y="2609874"/>
            <a:ext cx="6555493" cy="2093190"/>
          </a:xfrm>
        </p:spPr>
        <p:txBody>
          <a:bodyPr>
            <a:noAutofit/>
          </a:bodyPr>
          <a:lstStyle/>
          <a:p>
            <a:r>
              <a:rPr lang="en-GB" sz="4800" b="1" dirty="0" err="1"/>
              <a:t>Tugas</a:t>
            </a:r>
            <a:r>
              <a:rPr lang="en-GB" sz="4800" b="1" dirty="0"/>
              <a:t> </a:t>
            </a:r>
            <a:r>
              <a:rPr lang="en-GB" sz="4800" b="1" dirty="0" err="1"/>
              <a:t>Mandiri</a:t>
            </a:r>
            <a:r>
              <a:rPr lang="en-GB" sz="4800" b="1" dirty="0"/>
              <a:t> </a:t>
            </a:r>
            <a:r>
              <a:rPr lang="en-GB" sz="4800" b="1" dirty="0" err="1"/>
              <a:t>Pengukuran</a:t>
            </a:r>
            <a:r>
              <a:rPr lang="en-GB" sz="4800" b="1" dirty="0"/>
              <a:t> Bahan </a:t>
            </a:r>
            <a:r>
              <a:rPr lang="en-GB" sz="4800" b="1" dirty="0" err="1"/>
              <a:t>Nuklir</a:t>
            </a:r>
            <a:endParaRPr lang="en-GB" sz="4800" b="1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083B8EC-B4F2-4927-9C4A-FAEE481822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8121" y="4799978"/>
            <a:ext cx="4230950" cy="337435"/>
          </a:xfrm>
        </p:spPr>
        <p:txBody>
          <a:bodyPr>
            <a:normAutofit/>
          </a:bodyPr>
          <a:lstStyle/>
          <a:p>
            <a:r>
              <a:rPr lang="en-GB" sz="1600" i="1" dirty="0"/>
              <a:t>Senin, 5 Mei 2025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27F440A-BFDF-4C46-B6CF-529F7EF20770}"/>
              </a:ext>
            </a:extLst>
          </p:cNvPr>
          <p:cNvGrpSpPr/>
          <p:nvPr/>
        </p:nvGrpSpPr>
        <p:grpSpPr>
          <a:xfrm>
            <a:off x="5930496" y="2404186"/>
            <a:ext cx="1318867" cy="119557"/>
            <a:chOff x="5939323" y="2368034"/>
            <a:chExt cx="1360227" cy="23822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87809B4-88B0-4F41-81B1-E993AFC134B2}"/>
                </a:ext>
              </a:extLst>
            </p:cNvPr>
            <p:cNvSpPr/>
            <p:nvPr/>
          </p:nvSpPr>
          <p:spPr>
            <a:xfrm>
              <a:off x="5939323" y="2373958"/>
              <a:ext cx="184160" cy="23229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70186AE-1557-4963-89F6-3BE8E363931B}"/>
                </a:ext>
              </a:extLst>
            </p:cNvPr>
            <p:cNvSpPr/>
            <p:nvPr/>
          </p:nvSpPr>
          <p:spPr>
            <a:xfrm>
              <a:off x="6159001" y="2375436"/>
              <a:ext cx="351449" cy="23082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43804B4-64D9-4001-8FB2-C6FD319CD9D9}"/>
                </a:ext>
              </a:extLst>
            </p:cNvPr>
            <p:cNvSpPr/>
            <p:nvPr/>
          </p:nvSpPr>
          <p:spPr>
            <a:xfrm>
              <a:off x="6545968" y="2368034"/>
              <a:ext cx="753582" cy="23822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D153DE39-A44C-7AEA-ACCD-FE9849C3297F}"/>
              </a:ext>
            </a:extLst>
          </p:cNvPr>
          <p:cNvSpPr/>
          <p:nvPr/>
        </p:nvSpPr>
        <p:spPr>
          <a:xfrm>
            <a:off x="6884029" y="5232492"/>
            <a:ext cx="5124469" cy="1205631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Pelatihan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Pengurus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Pengawas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Inventori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Bahan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Nuklir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2025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9604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A934F-E8AC-5DEE-B1B9-8DC753E7E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568313" cy="1043924"/>
          </a:xfrm>
        </p:spPr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Mandiri</a:t>
            </a:r>
            <a:endParaRPr lang="en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2B239E-92C9-9A0B-DE79-F9D62CABCDBB}"/>
              </a:ext>
            </a:extLst>
          </p:cNvPr>
          <p:cNvSpPr txBox="1"/>
          <p:nvPr/>
        </p:nvSpPr>
        <p:spPr>
          <a:xfrm>
            <a:off x="9316720" y="2966720"/>
            <a:ext cx="2631440" cy="1534160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algn="l"/>
            <a:r>
              <a:rPr lang="en-US" sz="2000" b="1" dirty="0" err="1">
                <a:solidFill>
                  <a:srgbClr val="FF0000"/>
                </a:solidFill>
              </a:rPr>
              <a:t>Perwakilan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Peserta</a:t>
            </a:r>
            <a:r>
              <a:rPr lang="en-US" sz="2000" b="1" dirty="0">
                <a:solidFill>
                  <a:srgbClr val="FF0000"/>
                </a:solidFill>
              </a:rPr>
              <a:t> Per MBA </a:t>
            </a:r>
            <a:r>
              <a:rPr lang="en-US" sz="2000" b="1" dirty="0" err="1">
                <a:solidFill>
                  <a:srgbClr val="FF0000"/>
                </a:solidFill>
              </a:rPr>
              <a:t>akan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Dipilih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untuk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Presentasi</a:t>
            </a:r>
            <a:r>
              <a:rPr lang="en-US" sz="2000" b="1" dirty="0">
                <a:solidFill>
                  <a:srgbClr val="FF0000"/>
                </a:solidFill>
              </a:rPr>
              <a:t> di Hari Rabu, 7 Mei 2025</a:t>
            </a:r>
            <a:endParaRPr lang="en-ID" sz="2000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AA94E7-6252-A551-5786-2FFD1EEBD981}"/>
              </a:ext>
            </a:extLst>
          </p:cNvPr>
          <p:cNvSpPr txBox="1"/>
          <p:nvPr/>
        </p:nvSpPr>
        <p:spPr>
          <a:xfrm>
            <a:off x="243840" y="1253068"/>
            <a:ext cx="9072880" cy="5367866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algn="l"/>
            <a:r>
              <a:rPr lang="en-US" sz="2400" b="1" u="sng" dirty="0" err="1"/>
              <a:t>Pengukuran</a:t>
            </a:r>
            <a:r>
              <a:rPr lang="en-US" sz="2400" b="1" u="sng" dirty="0"/>
              <a:t> Bahan </a:t>
            </a:r>
            <a:r>
              <a:rPr lang="en-US" sz="2400" b="1" u="sng" dirty="0" err="1"/>
              <a:t>Nuklir</a:t>
            </a:r>
            <a:endParaRPr lang="en-US" sz="2400" b="1" u="sng" dirty="0"/>
          </a:p>
          <a:p>
            <a:pPr algn="l"/>
            <a:endParaRPr lang="en-US" sz="2000" b="1" dirty="0"/>
          </a:p>
          <a:p>
            <a:pPr algn="l"/>
            <a:r>
              <a:rPr lang="en-US" sz="2000" b="1" dirty="0" err="1"/>
              <a:t>Peserta</a:t>
            </a:r>
            <a:r>
              <a:rPr lang="en-US" sz="2000" b="1" dirty="0"/>
              <a:t> </a:t>
            </a:r>
            <a:r>
              <a:rPr lang="en-US" sz="2000" b="1" dirty="0" err="1"/>
              <a:t>membuat</a:t>
            </a:r>
            <a:r>
              <a:rPr lang="en-US" sz="2000" b="1" dirty="0"/>
              <a:t> </a:t>
            </a:r>
            <a:r>
              <a:rPr lang="en-US" sz="2000" b="1" dirty="0" err="1"/>
              <a:t>rangkuman</a:t>
            </a:r>
            <a:r>
              <a:rPr lang="en-US" sz="2000" b="1" dirty="0"/>
              <a:t> </a:t>
            </a:r>
            <a:r>
              <a:rPr lang="en-US" sz="2000" b="1" dirty="0" err="1"/>
              <a:t>tentang</a:t>
            </a:r>
            <a:r>
              <a:rPr lang="en-US" sz="2000" b="1" dirty="0"/>
              <a:t> </a:t>
            </a:r>
            <a:r>
              <a:rPr lang="en-US" sz="2000" b="1" dirty="0" err="1"/>
              <a:t>peralatan</a:t>
            </a:r>
            <a:r>
              <a:rPr lang="en-US" sz="2000" b="1" dirty="0"/>
              <a:t> dan instrument </a:t>
            </a:r>
            <a:r>
              <a:rPr lang="en-US" sz="2000" b="1" dirty="0" err="1"/>
              <a:t>pengukuran</a:t>
            </a:r>
            <a:r>
              <a:rPr lang="en-US" sz="2000" b="1" dirty="0"/>
              <a:t> </a:t>
            </a:r>
            <a:r>
              <a:rPr lang="en-US" sz="2000" b="1" dirty="0" err="1"/>
              <a:t>bahan</a:t>
            </a:r>
            <a:r>
              <a:rPr lang="en-US" sz="2000" b="1" dirty="0"/>
              <a:t> </a:t>
            </a:r>
            <a:r>
              <a:rPr lang="en-US" sz="2000" b="1" dirty="0" err="1"/>
              <a:t>nuklir</a:t>
            </a:r>
            <a:r>
              <a:rPr lang="en-US" sz="2000" b="1" dirty="0"/>
              <a:t> yang </a:t>
            </a:r>
            <a:r>
              <a:rPr lang="en-US" sz="2000" b="1" dirty="0" err="1"/>
              <a:t>digunakan</a:t>
            </a:r>
            <a:r>
              <a:rPr lang="en-US" sz="2000" b="1" dirty="0"/>
              <a:t> di MBA-</a:t>
            </a:r>
            <a:r>
              <a:rPr lang="en-US" sz="2000" b="1" dirty="0" err="1"/>
              <a:t>nya</a:t>
            </a:r>
            <a:r>
              <a:rPr lang="en-US" sz="2000" b="1" dirty="0"/>
              <a:t> masing-masing. </a:t>
            </a:r>
          </a:p>
          <a:p>
            <a:pPr algn="l"/>
            <a:r>
              <a:rPr lang="en-US" sz="2000" b="1" dirty="0" err="1"/>
              <a:t>Rangkuman</a:t>
            </a:r>
            <a:r>
              <a:rPr lang="en-US" sz="2000" b="1" dirty="0"/>
              <a:t> paling </a:t>
            </a:r>
            <a:r>
              <a:rPr lang="en-US" sz="2000" b="1" dirty="0" err="1"/>
              <a:t>sedikit</a:t>
            </a:r>
            <a:r>
              <a:rPr lang="en-US" sz="2000" b="1" dirty="0"/>
              <a:t> </a:t>
            </a:r>
            <a:r>
              <a:rPr lang="en-US" sz="2000" b="1" dirty="0" err="1"/>
              <a:t>berisikan</a:t>
            </a:r>
            <a:r>
              <a:rPr lang="en-US" sz="2000" b="1" dirty="0"/>
              <a:t> </a:t>
            </a:r>
            <a:r>
              <a:rPr lang="en-US" sz="2000" b="1" dirty="0" err="1"/>
              <a:t>informasi</a:t>
            </a:r>
            <a:r>
              <a:rPr lang="en-US" sz="2000" b="1" dirty="0"/>
              <a:t>:</a:t>
            </a:r>
          </a:p>
          <a:p>
            <a:pPr algn="l"/>
            <a:endParaRPr lang="en-US" sz="2000" b="1" dirty="0"/>
          </a:p>
          <a:p>
            <a:pPr marL="457200" indent="-457200" algn="l">
              <a:buAutoNum type="arabicPeriod"/>
            </a:pPr>
            <a:r>
              <a:rPr lang="en-US" sz="2000" b="1" dirty="0"/>
              <a:t>Nama Alat</a:t>
            </a:r>
          </a:p>
          <a:p>
            <a:pPr marL="457200" indent="-457200" algn="l">
              <a:buAutoNum type="arabicPeriod"/>
            </a:pPr>
            <a:r>
              <a:rPr lang="en-US" sz="2000" b="1" dirty="0"/>
              <a:t>Foto </a:t>
            </a:r>
            <a:r>
              <a:rPr lang="en-US" sz="2000" b="1" dirty="0" err="1"/>
              <a:t>atau</a:t>
            </a:r>
            <a:r>
              <a:rPr lang="en-US" sz="2000" b="1" dirty="0"/>
              <a:t> Gambar Alat</a:t>
            </a:r>
          </a:p>
          <a:p>
            <a:pPr marL="457200" indent="-457200" algn="l">
              <a:buAutoNum type="arabicPeriod"/>
            </a:pPr>
            <a:r>
              <a:rPr lang="en-US" sz="2000" b="1" dirty="0" err="1"/>
              <a:t>Prinsip</a:t>
            </a:r>
            <a:r>
              <a:rPr lang="en-US" sz="2000" b="1" dirty="0"/>
              <a:t> </a:t>
            </a:r>
            <a:r>
              <a:rPr lang="en-US" sz="2000" b="1" dirty="0" err="1"/>
              <a:t>Pengukuran</a:t>
            </a:r>
            <a:endParaRPr lang="en-US" sz="2000" b="1" dirty="0"/>
          </a:p>
          <a:p>
            <a:pPr marL="457200" indent="-457200" algn="l">
              <a:buAutoNum type="arabicPeriod"/>
            </a:pPr>
            <a:r>
              <a:rPr lang="en-US" sz="2000" b="1" dirty="0"/>
              <a:t>Data yang </a:t>
            </a:r>
            <a:r>
              <a:rPr lang="en-US" sz="2000" b="1" dirty="0" err="1"/>
              <a:t>Dihasilkan</a:t>
            </a:r>
            <a:endParaRPr lang="en-US" sz="2000" b="1" dirty="0"/>
          </a:p>
          <a:p>
            <a:pPr marL="457200" indent="-457200" algn="l">
              <a:buAutoNum type="arabicPeriod"/>
            </a:pPr>
            <a:r>
              <a:rPr lang="en-US" sz="2000" b="1" dirty="0" err="1"/>
              <a:t>Kegunaan</a:t>
            </a:r>
            <a:r>
              <a:rPr lang="en-US" sz="2000" b="1" dirty="0"/>
              <a:t> Dalam </a:t>
            </a:r>
            <a:r>
              <a:rPr lang="en-US" sz="2000" b="1" dirty="0" err="1"/>
              <a:t>Sistem</a:t>
            </a:r>
            <a:r>
              <a:rPr lang="en-US" sz="2000" b="1" dirty="0"/>
              <a:t> </a:t>
            </a:r>
            <a:r>
              <a:rPr lang="en-US" sz="2000" b="1" dirty="0" err="1"/>
              <a:t>Seifgard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Akuntansi</a:t>
            </a:r>
            <a:r>
              <a:rPr lang="en-US" sz="2000" b="1" dirty="0"/>
              <a:t> Bahan </a:t>
            </a:r>
            <a:r>
              <a:rPr lang="en-US" sz="2000" b="1" dirty="0" err="1"/>
              <a:t>Nuklir</a:t>
            </a:r>
            <a:endParaRPr lang="en-US" sz="2000" b="1" dirty="0"/>
          </a:p>
          <a:p>
            <a:pPr algn="l"/>
            <a:endParaRPr lang="en-US" sz="2000" b="1" dirty="0"/>
          </a:p>
          <a:p>
            <a:pPr algn="l"/>
            <a:r>
              <a:rPr lang="en-US" sz="2000" b="1" dirty="0" err="1"/>
              <a:t>Laporan</a:t>
            </a:r>
            <a:r>
              <a:rPr lang="en-US" sz="2000" b="1" dirty="0"/>
              <a:t>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dibuat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dokumen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presentasi</a:t>
            </a:r>
            <a:r>
              <a:rPr lang="en-US" sz="2000" b="1" dirty="0"/>
              <a:t>.</a:t>
            </a:r>
          </a:p>
          <a:p>
            <a:pPr algn="l"/>
            <a:r>
              <a:rPr lang="en-US" sz="2000" b="1" dirty="0" err="1"/>
              <a:t>Laporan</a:t>
            </a:r>
            <a:r>
              <a:rPr lang="en-US" sz="2000" b="1" dirty="0"/>
              <a:t> </a:t>
            </a:r>
            <a:r>
              <a:rPr lang="en-US" sz="2000" b="1" dirty="0" err="1"/>
              <a:t>harus</a:t>
            </a:r>
            <a:r>
              <a:rPr lang="en-US" sz="2000" b="1" dirty="0"/>
              <a:t> </a:t>
            </a:r>
            <a:r>
              <a:rPr lang="en-US" sz="2000" b="1" dirty="0" err="1"/>
              <a:t>diunggah</a:t>
            </a:r>
            <a:r>
              <a:rPr lang="en-US" sz="2000" b="1" dirty="0"/>
              <a:t> </a:t>
            </a:r>
            <a:r>
              <a:rPr lang="en-US" sz="2000" b="1" dirty="0" err="1"/>
              <a:t>ke</a:t>
            </a:r>
            <a:r>
              <a:rPr lang="en-US" sz="2000" b="1" dirty="0"/>
              <a:t> LMS </a:t>
            </a:r>
            <a:r>
              <a:rPr lang="en-US" sz="2000" b="1" dirty="0" err="1"/>
              <a:t>sebelum</a:t>
            </a:r>
            <a:r>
              <a:rPr lang="en-US" sz="2000" b="1" dirty="0"/>
              <a:t> </a:t>
            </a:r>
            <a:r>
              <a:rPr lang="en-US" sz="2000" b="1" dirty="0" err="1"/>
              <a:t>pelaksanaan</a:t>
            </a:r>
            <a:r>
              <a:rPr lang="en-US" sz="2000" b="1" dirty="0"/>
              <a:t> test </a:t>
            </a:r>
            <a:r>
              <a:rPr lang="en-US" sz="2000" b="1" dirty="0" err="1"/>
              <a:t>akhir</a:t>
            </a:r>
            <a:r>
              <a:rPr lang="en-US" sz="2000" b="1" dirty="0"/>
              <a:t>.</a:t>
            </a:r>
          </a:p>
          <a:p>
            <a:pPr algn="l"/>
            <a:endParaRPr lang="en-ID" sz="2000" b="1" dirty="0"/>
          </a:p>
          <a:p>
            <a:pPr algn="l"/>
            <a:r>
              <a:rPr lang="en-ID" sz="2000" b="1" dirty="0"/>
              <a:t>Selamat </a:t>
            </a:r>
            <a:r>
              <a:rPr lang="en-ID" sz="2000" b="1" dirty="0" err="1"/>
              <a:t>Mengerjakan</a:t>
            </a:r>
            <a:endParaRPr lang="en-ID" sz="2000" b="1" dirty="0"/>
          </a:p>
        </p:txBody>
      </p:sp>
    </p:spTree>
    <p:extLst>
      <p:ext uri="{BB962C8B-B14F-4D97-AF65-F5344CB8AC3E}">
        <p14:creationId xmlns:p14="http://schemas.microsoft.com/office/powerpoint/2010/main" val="3047210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DB38257-1F66-90AC-E462-26D2E1EFA50F}"/>
              </a:ext>
            </a:extLst>
          </p:cNvPr>
          <p:cNvSpPr/>
          <p:nvPr/>
        </p:nvSpPr>
        <p:spPr>
          <a:xfrm>
            <a:off x="6884029" y="5232492"/>
            <a:ext cx="5124469" cy="1205631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Pelatihan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Pengurus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Pengawas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Inventori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Bahan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Nuklir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2025</a:t>
            </a:r>
            <a:endParaRPr lang="en-ID" dirty="0"/>
          </a:p>
        </p:txBody>
      </p:sp>
      <p:pic>
        <p:nvPicPr>
          <p:cNvPr id="3" name="Content Placeholder 10">
            <a:extLst>
              <a:ext uri="{FF2B5EF4-FFF2-40B4-BE49-F238E27FC236}">
                <a16:creationId xmlns:a16="http://schemas.microsoft.com/office/drawing/2014/main" id="{603AFDF2-86A0-D702-0760-F23735F1C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12531" y="1294107"/>
            <a:ext cx="2794948" cy="2794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8644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rmAutofit/>
      </a:bodyPr>
      <a:lstStyle>
        <a:defPPr algn="l">
          <a:defRPr sz="200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T template PTBBN" id="{726FE82F-5C11-4E3B-A7D6-729ED8E6A915}" vid="{7BB87D80-8DB2-4AF0-87F8-658ED9F4E13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template PTBBN</Template>
  <TotalTime>5569</TotalTime>
  <Words>106</Words>
  <Application>Microsoft Office PowerPoint</Application>
  <PresentationFormat>Widescreen</PresentationFormat>
  <Paragraphs>22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Tugas Mandiri Pengukuran Bahan Nuklir</vt:lpstr>
      <vt:lpstr>Tugas Mandiri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Infrastruktur</dc:title>
  <dc:creator>Gagad Rahmadi</dc:creator>
  <cp:lastModifiedBy>BRIN-GXWP1T3</cp:lastModifiedBy>
  <cp:revision>98</cp:revision>
  <dcterms:created xsi:type="dcterms:W3CDTF">2021-10-05T14:07:30Z</dcterms:created>
  <dcterms:modified xsi:type="dcterms:W3CDTF">2025-04-25T07:36:35Z</dcterms:modified>
</cp:coreProperties>
</file>