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266" r:id="rId2"/>
    <p:sldId id="265" r:id="rId3"/>
    <p:sldId id="267" r:id="rId4"/>
    <p:sldId id="268" r:id="rId5"/>
    <p:sldId id="269" r:id="rId6"/>
    <p:sldId id="270" r:id="rId7"/>
    <p:sldId id="271" r:id="rId8"/>
    <p:sldId id="273" r:id="rId9"/>
    <p:sldId id="272" r:id="rId10"/>
    <p:sldId id="278" r:id="rId11"/>
    <p:sldId id="277" r:id="rId12"/>
    <p:sldId id="274" r:id="rId13"/>
    <p:sldId id="275"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6" r:id="rId28"/>
    <p:sldId id="294" r:id="rId29"/>
    <p:sldId id="295" r:id="rId30"/>
    <p:sldId id="297" r:id="rId31"/>
    <p:sldId id="292" r:id="rId32"/>
    <p:sldId id="293" r:id="rId33"/>
    <p:sldId id="257" r:id="rId34"/>
    <p:sldId id="256" r:id="rId35"/>
    <p:sldId id="264" r:id="rId36"/>
    <p:sldId id="260" r:id="rId37"/>
    <p:sldId id="261" r:id="rId38"/>
    <p:sldId id="258" r:id="rId39"/>
    <p:sldId id="259" r:id="rId40"/>
    <p:sldId id="26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sorterViewPr>
    <p:cViewPr>
      <p:scale>
        <a:sx n="134" d="100"/>
        <a:sy n="134" d="100"/>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2C4677-93BE-2478-D5F4-DFA04BAF3D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95DC2A6C-DD2C-FE57-6A31-5FE9C5C01A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CB2AD5-1822-4D08-A217-8A828492126E}" type="datetimeFigureOut">
              <a:rPr lang="en-ID" smtClean="0"/>
              <a:t>29/10/2024</a:t>
            </a:fld>
            <a:endParaRPr lang="en-ID"/>
          </a:p>
        </p:txBody>
      </p:sp>
      <p:sp>
        <p:nvSpPr>
          <p:cNvPr id="4" name="Footer Placeholder 3">
            <a:extLst>
              <a:ext uri="{FF2B5EF4-FFF2-40B4-BE49-F238E27FC236}">
                <a16:creationId xmlns:a16="http://schemas.microsoft.com/office/drawing/2014/main" id="{CDD7A600-431F-EC86-E157-0A46DF95AA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3CDD7311-319B-2D4C-54E7-9E094030BD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C6EBFE-6D2B-482B-A168-1615CCFFD23E}" type="slidenum">
              <a:rPr lang="en-ID" smtClean="0"/>
              <a:t>‹#›</a:t>
            </a:fld>
            <a:endParaRPr lang="en-ID"/>
          </a:p>
        </p:txBody>
      </p:sp>
    </p:spTree>
    <p:extLst>
      <p:ext uri="{BB962C8B-B14F-4D97-AF65-F5344CB8AC3E}">
        <p14:creationId xmlns:p14="http://schemas.microsoft.com/office/powerpoint/2010/main" val="3658912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046F2-2D3A-47C3-A5CE-D46286AA5BEC}" type="datetimeFigureOut">
              <a:rPr lang="en-ID" smtClean="0"/>
              <a:t>29/10/2024</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07391-75F1-4FA8-84B4-BCD2C06A4723}" type="slidenum">
              <a:rPr lang="en-ID" smtClean="0"/>
              <a:t>‹#›</a:t>
            </a:fld>
            <a:endParaRPr lang="en-ID"/>
          </a:p>
        </p:txBody>
      </p:sp>
    </p:spTree>
    <p:extLst>
      <p:ext uri="{BB962C8B-B14F-4D97-AF65-F5344CB8AC3E}">
        <p14:creationId xmlns:p14="http://schemas.microsoft.com/office/powerpoint/2010/main" val="1106822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A white background with a black and white image&#10;&#10;Description automatically generated with medium confidence">
            <a:extLst>
              <a:ext uri="{FF2B5EF4-FFF2-40B4-BE49-F238E27FC236}">
                <a16:creationId xmlns:a16="http://schemas.microsoft.com/office/drawing/2014/main" id="{55F8BC51-7B03-06DF-229E-91B1EDB17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9" name="Title 1">
            <a:extLst>
              <a:ext uri="{FF2B5EF4-FFF2-40B4-BE49-F238E27FC236}">
                <a16:creationId xmlns:a16="http://schemas.microsoft.com/office/drawing/2014/main" id="{7CD71A48-9FEA-408E-BBD9-43FB1C041C74}"/>
              </a:ext>
            </a:extLst>
          </p:cNvPr>
          <p:cNvSpPr>
            <a:spLocks noGrp="1"/>
          </p:cNvSpPr>
          <p:nvPr>
            <p:ph type="title"/>
          </p:nvPr>
        </p:nvSpPr>
        <p:spPr>
          <a:xfrm>
            <a:off x="508000" y="4492627"/>
            <a:ext cx="10515600" cy="701674"/>
          </a:xfrm>
          <a:prstGeom prst="rect">
            <a:avLst/>
          </a:prstGeom>
        </p:spPr>
        <p:txBody>
          <a:bodyPr/>
          <a:lstStyle/>
          <a:p>
            <a:r>
              <a:rPr lang="en-US" dirty="0"/>
              <a:t>Click to edit Master title style</a:t>
            </a:r>
            <a:endParaRPr lang="en-ID" dirty="0"/>
          </a:p>
        </p:txBody>
      </p:sp>
      <p:sp>
        <p:nvSpPr>
          <p:cNvPr id="10" name="Text Placeholder 2">
            <a:extLst>
              <a:ext uri="{FF2B5EF4-FFF2-40B4-BE49-F238E27FC236}">
                <a16:creationId xmlns:a16="http://schemas.microsoft.com/office/drawing/2014/main" id="{CE03D56A-9F0F-4440-AF7C-3D898A76FEEB}"/>
              </a:ext>
            </a:extLst>
          </p:cNvPr>
          <p:cNvSpPr>
            <a:spLocks noGrp="1"/>
          </p:cNvSpPr>
          <p:nvPr>
            <p:ph type="body" idx="1"/>
          </p:nvPr>
        </p:nvSpPr>
        <p:spPr>
          <a:xfrm>
            <a:off x="508000" y="5314423"/>
            <a:ext cx="10515600" cy="84084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A red circle with a star and a star in the middle&#10;&#10;Description automatically generated">
            <a:extLst>
              <a:ext uri="{FF2B5EF4-FFF2-40B4-BE49-F238E27FC236}">
                <a16:creationId xmlns:a16="http://schemas.microsoft.com/office/drawing/2014/main" id="{6330E791-FF72-7F0F-D755-25D1F1BF40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000" y="506556"/>
            <a:ext cx="983449" cy="1363994"/>
          </a:xfrm>
          <a:prstGeom prst="rect">
            <a:avLst/>
          </a:prstGeom>
        </p:spPr>
      </p:pic>
      <p:sp>
        <p:nvSpPr>
          <p:cNvPr id="4" name="Date Placeholder 1">
            <a:extLst>
              <a:ext uri="{FF2B5EF4-FFF2-40B4-BE49-F238E27FC236}">
                <a16:creationId xmlns:a16="http://schemas.microsoft.com/office/drawing/2014/main" id="{47C1762C-D235-5481-F0DD-2718D96347B8}"/>
              </a:ext>
            </a:extLst>
          </p:cNvPr>
          <p:cNvSpPr txBox="1">
            <a:spLocks/>
          </p:cNvSpPr>
          <p:nvPr userDrawn="1"/>
        </p:nvSpPr>
        <p:spPr>
          <a:xfrm>
            <a:off x="518712" y="6294204"/>
            <a:ext cx="137234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873E10-4937-4550-957B-E5BBBE04528F}" type="datetime3">
              <a:rPr lang="en-ID" smtClean="0"/>
              <a:pPr/>
              <a:t>29 October 2024</a:t>
            </a:fld>
            <a:endParaRPr lang="en-ID" dirty="0"/>
          </a:p>
        </p:txBody>
      </p:sp>
      <p:sp>
        <p:nvSpPr>
          <p:cNvPr id="6" name="Slide Number Placeholder 3">
            <a:extLst>
              <a:ext uri="{FF2B5EF4-FFF2-40B4-BE49-F238E27FC236}">
                <a16:creationId xmlns:a16="http://schemas.microsoft.com/office/drawing/2014/main" id="{9252ADDC-68E6-697A-0EEE-4011629F4B93}"/>
              </a:ext>
            </a:extLst>
          </p:cNvPr>
          <p:cNvSpPr txBox="1">
            <a:spLocks/>
          </p:cNvSpPr>
          <p:nvPr userDrawn="1"/>
        </p:nvSpPr>
        <p:spPr>
          <a:xfrm>
            <a:off x="2249488" y="6294204"/>
            <a:ext cx="95952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A398B-26A9-472A-B1DC-85C1E2092106}" type="slidenum">
              <a:rPr lang="en-ID" smtClean="0"/>
              <a:pPr/>
              <a:t>‹#›</a:t>
            </a:fld>
            <a:endParaRPr lang="en-ID"/>
          </a:p>
        </p:txBody>
      </p:sp>
      <p:sp>
        <p:nvSpPr>
          <p:cNvPr id="8" name="Rectangle 7">
            <a:extLst>
              <a:ext uri="{FF2B5EF4-FFF2-40B4-BE49-F238E27FC236}">
                <a16:creationId xmlns:a16="http://schemas.microsoft.com/office/drawing/2014/main" id="{F2B2E054-0A71-A4F7-1609-C9947152AF94}"/>
              </a:ext>
            </a:extLst>
          </p:cNvPr>
          <p:cNvSpPr/>
          <p:nvPr userDrawn="1"/>
        </p:nvSpPr>
        <p:spPr>
          <a:xfrm>
            <a:off x="1879092" y="6384777"/>
            <a:ext cx="45719" cy="17809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263443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80FAC2-6403-4AA0-BD5F-A70300005A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6" y="667"/>
            <a:ext cx="12189628" cy="6856666"/>
          </a:xfrm>
          <a:prstGeom prst="rect">
            <a:avLst/>
          </a:prstGeom>
        </p:spPr>
      </p:pic>
      <p:sp>
        <p:nvSpPr>
          <p:cNvPr id="8" name="Title 1">
            <a:extLst>
              <a:ext uri="{FF2B5EF4-FFF2-40B4-BE49-F238E27FC236}">
                <a16:creationId xmlns:a16="http://schemas.microsoft.com/office/drawing/2014/main" id="{876D9106-3703-4163-9559-FB9BBE91227C}"/>
              </a:ext>
            </a:extLst>
          </p:cNvPr>
          <p:cNvSpPr>
            <a:spLocks noGrp="1"/>
          </p:cNvSpPr>
          <p:nvPr>
            <p:ph type="title"/>
          </p:nvPr>
        </p:nvSpPr>
        <p:spPr>
          <a:xfrm>
            <a:off x="4643966" y="1877781"/>
            <a:ext cx="5702301" cy="2684694"/>
          </a:xfrm>
          <a:prstGeom prst="rect">
            <a:avLst/>
          </a:prstGeom>
        </p:spPr>
        <p:txBody>
          <a:bodyPr anchor="b"/>
          <a:lstStyle>
            <a:lvl1pPr>
              <a:defRPr sz="6000"/>
            </a:lvl1pPr>
          </a:lstStyle>
          <a:p>
            <a:r>
              <a:rPr lang="en-US" dirty="0"/>
              <a:t>Click to edit Master title style</a:t>
            </a:r>
            <a:endParaRPr lang="en-ID" dirty="0"/>
          </a:p>
        </p:txBody>
      </p:sp>
      <p:sp>
        <p:nvSpPr>
          <p:cNvPr id="9" name="Text Placeholder 2">
            <a:extLst>
              <a:ext uri="{FF2B5EF4-FFF2-40B4-BE49-F238E27FC236}">
                <a16:creationId xmlns:a16="http://schemas.microsoft.com/office/drawing/2014/main" id="{3EB31867-9AA6-4E58-B7E6-BD3C456D868C}"/>
              </a:ext>
            </a:extLst>
          </p:cNvPr>
          <p:cNvSpPr>
            <a:spLocks noGrp="1"/>
          </p:cNvSpPr>
          <p:nvPr>
            <p:ph type="body" idx="1"/>
          </p:nvPr>
        </p:nvSpPr>
        <p:spPr>
          <a:xfrm>
            <a:off x="4643966" y="4677833"/>
            <a:ext cx="5702301" cy="141181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Date Placeholder 1">
            <a:extLst>
              <a:ext uri="{FF2B5EF4-FFF2-40B4-BE49-F238E27FC236}">
                <a16:creationId xmlns:a16="http://schemas.microsoft.com/office/drawing/2014/main" id="{DB495DFC-9B02-6201-CD85-93F1B9E22568}"/>
              </a:ext>
            </a:extLst>
          </p:cNvPr>
          <p:cNvSpPr>
            <a:spLocks noGrp="1"/>
          </p:cNvSpPr>
          <p:nvPr>
            <p:ph type="dt" sz="half" idx="10"/>
          </p:nvPr>
        </p:nvSpPr>
        <p:spPr>
          <a:xfrm>
            <a:off x="4643966" y="6294204"/>
            <a:ext cx="1452034" cy="365125"/>
          </a:xfrm>
        </p:spPr>
        <p:txBody>
          <a:bodyPr/>
          <a:lstStyle/>
          <a:p>
            <a:fld id="{582E988B-8661-42DF-B361-DBAA963068E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2C4B2E97-F917-B0DC-D9EC-E8A21D31C5D7}"/>
              </a:ext>
            </a:extLst>
          </p:cNvPr>
          <p:cNvSpPr>
            <a:spLocks noGrp="1"/>
          </p:cNvSpPr>
          <p:nvPr>
            <p:ph type="sldNum" sz="quarter" idx="11"/>
          </p:nvPr>
        </p:nvSpPr>
        <p:spPr>
          <a:xfrm>
            <a:off x="6374744" y="6294204"/>
            <a:ext cx="959526" cy="365125"/>
          </a:xfrm>
        </p:spPr>
        <p:txBody>
          <a:bodyPr/>
          <a:lstStyle>
            <a:lvl1pPr algn="l">
              <a:defRPr/>
            </a:lvl1pPr>
          </a:lstStyle>
          <a:p>
            <a:fld id="{9F1A398B-26A9-472A-B1DC-85C1E2092106}" type="slidenum">
              <a:rPr lang="en-ID" smtClean="0"/>
              <a:pPr/>
              <a:t>‹#›</a:t>
            </a:fld>
            <a:endParaRPr lang="en-ID" dirty="0"/>
          </a:p>
        </p:txBody>
      </p:sp>
      <p:sp>
        <p:nvSpPr>
          <p:cNvPr id="7" name="Rectangle 6">
            <a:extLst>
              <a:ext uri="{FF2B5EF4-FFF2-40B4-BE49-F238E27FC236}">
                <a16:creationId xmlns:a16="http://schemas.microsoft.com/office/drawing/2014/main" id="{CE6ED96F-7AB9-44DD-A0C2-63BF39466948}"/>
              </a:ext>
            </a:extLst>
          </p:cNvPr>
          <p:cNvSpPr/>
          <p:nvPr userDrawn="1"/>
        </p:nvSpPr>
        <p:spPr>
          <a:xfrm>
            <a:off x="6073140" y="6384443"/>
            <a:ext cx="45719" cy="17809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534423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80FAC2-6403-4AA0-BD5F-A70300005A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6" y="667"/>
            <a:ext cx="12189628" cy="6856666"/>
          </a:xfrm>
          <a:prstGeom prst="rect">
            <a:avLst/>
          </a:prstGeom>
        </p:spPr>
      </p:pic>
      <p:sp>
        <p:nvSpPr>
          <p:cNvPr id="8" name="Title 1">
            <a:extLst>
              <a:ext uri="{FF2B5EF4-FFF2-40B4-BE49-F238E27FC236}">
                <a16:creationId xmlns:a16="http://schemas.microsoft.com/office/drawing/2014/main" id="{876D9106-3703-4163-9559-FB9BBE91227C}"/>
              </a:ext>
            </a:extLst>
          </p:cNvPr>
          <p:cNvSpPr>
            <a:spLocks noGrp="1"/>
          </p:cNvSpPr>
          <p:nvPr>
            <p:ph type="title"/>
          </p:nvPr>
        </p:nvSpPr>
        <p:spPr>
          <a:xfrm>
            <a:off x="4643966" y="1877781"/>
            <a:ext cx="5702301" cy="2684694"/>
          </a:xfrm>
          <a:prstGeom prst="rect">
            <a:avLst/>
          </a:prstGeom>
        </p:spPr>
        <p:txBody>
          <a:bodyPr anchor="b"/>
          <a:lstStyle>
            <a:lvl1pPr>
              <a:defRPr sz="6000"/>
            </a:lvl1pPr>
          </a:lstStyle>
          <a:p>
            <a:r>
              <a:rPr lang="en-US" dirty="0"/>
              <a:t>Click to edit Master title style</a:t>
            </a:r>
            <a:endParaRPr lang="en-ID" dirty="0"/>
          </a:p>
        </p:txBody>
      </p:sp>
      <p:sp>
        <p:nvSpPr>
          <p:cNvPr id="9" name="Text Placeholder 2">
            <a:extLst>
              <a:ext uri="{FF2B5EF4-FFF2-40B4-BE49-F238E27FC236}">
                <a16:creationId xmlns:a16="http://schemas.microsoft.com/office/drawing/2014/main" id="{3EB31867-9AA6-4E58-B7E6-BD3C456D868C}"/>
              </a:ext>
            </a:extLst>
          </p:cNvPr>
          <p:cNvSpPr>
            <a:spLocks noGrp="1"/>
          </p:cNvSpPr>
          <p:nvPr>
            <p:ph type="body" idx="1"/>
          </p:nvPr>
        </p:nvSpPr>
        <p:spPr>
          <a:xfrm>
            <a:off x="4643966" y="4677833"/>
            <a:ext cx="5702301" cy="141181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Date Placeholder 1">
            <a:extLst>
              <a:ext uri="{FF2B5EF4-FFF2-40B4-BE49-F238E27FC236}">
                <a16:creationId xmlns:a16="http://schemas.microsoft.com/office/drawing/2014/main" id="{E6EB684B-19C6-5FA4-9B4A-19379911D06D}"/>
              </a:ext>
            </a:extLst>
          </p:cNvPr>
          <p:cNvSpPr>
            <a:spLocks noGrp="1"/>
          </p:cNvSpPr>
          <p:nvPr>
            <p:ph type="dt" sz="half" idx="10"/>
          </p:nvPr>
        </p:nvSpPr>
        <p:spPr>
          <a:xfrm>
            <a:off x="4643966" y="6294204"/>
            <a:ext cx="1452034" cy="365125"/>
          </a:xfrm>
        </p:spPr>
        <p:txBody>
          <a:bodyPr/>
          <a:lstStyle/>
          <a:p>
            <a:fld id="{DF3B972D-2EAB-4882-8287-A0E0A65E000B}" type="datetime3">
              <a:rPr lang="en-ID" smtClean="0"/>
              <a:t>29 October 2024</a:t>
            </a:fld>
            <a:endParaRPr lang="en-ID" dirty="0"/>
          </a:p>
        </p:txBody>
      </p:sp>
      <p:sp>
        <p:nvSpPr>
          <p:cNvPr id="3" name="Slide Number Placeholder 2">
            <a:extLst>
              <a:ext uri="{FF2B5EF4-FFF2-40B4-BE49-F238E27FC236}">
                <a16:creationId xmlns:a16="http://schemas.microsoft.com/office/drawing/2014/main" id="{73293D52-8BF8-0A4B-A080-E02BB57D981A}"/>
              </a:ext>
            </a:extLst>
          </p:cNvPr>
          <p:cNvSpPr>
            <a:spLocks noGrp="1"/>
          </p:cNvSpPr>
          <p:nvPr>
            <p:ph type="sldNum" sz="quarter" idx="11"/>
          </p:nvPr>
        </p:nvSpPr>
        <p:spPr>
          <a:xfrm>
            <a:off x="6374743" y="6294204"/>
            <a:ext cx="959527" cy="365125"/>
          </a:xfrm>
        </p:spPr>
        <p:txBody>
          <a:bodyPr/>
          <a:lstStyle>
            <a:lvl1pPr algn="l">
              <a:defRPr/>
            </a:lvl1pPr>
          </a:lstStyle>
          <a:p>
            <a:fld id="{9F1A398B-26A9-472A-B1DC-85C1E2092106}" type="slidenum">
              <a:rPr lang="en-ID" smtClean="0"/>
              <a:pPr/>
              <a:t>‹#›</a:t>
            </a:fld>
            <a:endParaRPr lang="en-ID"/>
          </a:p>
        </p:txBody>
      </p:sp>
      <p:sp>
        <p:nvSpPr>
          <p:cNvPr id="7" name="Rectangle 6">
            <a:extLst>
              <a:ext uri="{FF2B5EF4-FFF2-40B4-BE49-F238E27FC236}">
                <a16:creationId xmlns:a16="http://schemas.microsoft.com/office/drawing/2014/main" id="{372CE18A-701D-2462-FCFA-532247B20072}"/>
              </a:ext>
            </a:extLst>
          </p:cNvPr>
          <p:cNvSpPr/>
          <p:nvPr userDrawn="1"/>
        </p:nvSpPr>
        <p:spPr>
          <a:xfrm>
            <a:off x="6073140" y="6384443"/>
            <a:ext cx="45719" cy="17809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691020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EC943-BF40-4287-816D-DA1B4E2A6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4" name="Picture 3">
            <a:extLst>
              <a:ext uri="{FF2B5EF4-FFF2-40B4-BE49-F238E27FC236}">
                <a16:creationId xmlns:a16="http://schemas.microsoft.com/office/drawing/2014/main" id="{A74B3511-2514-4A21-8C49-64A37EBD36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Date Placeholder 1">
            <a:extLst>
              <a:ext uri="{FF2B5EF4-FFF2-40B4-BE49-F238E27FC236}">
                <a16:creationId xmlns:a16="http://schemas.microsoft.com/office/drawing/2014/main" id="{CCEF8028-139B-AC04-31EB-460526C8BCD9}"/>
              </a:ext>
            </a:extLst>
          </p:cNvPr>
          <p:cNvSpPr>
            <a:spLocks noGrp="1"/>
          </p:cNvSpPr>
          <p:nvPr>
            <p:ph type="dt" sz="half" idx="10"/>
          </p:nvPr>
        </p:nvSpPr>
        <p:spPr/>
        <p:txBody>
          <a:bodyPr/>
          <a:lstStyle/>
          <a:p>
            <a:fld id="{8E743DA1-D61B-4132-B364-E25B975AC0E8}" type="datetime3">
              <a:rPr lang="en-ID" smtClean="0"/>
              <a:t>29 October 2024</a:t>
            </a:fld>
            <a:endParaRPr lang="en-ID"/>
          </a:p>
        </p:txBody>
      </p:sp>
      <p:sp>
        <p:nvSpPr>
          <p:cNvPr id="5" name="Slide Number Placeholder 4">
            <a:extLst>
              <a:ext uri="{FF2B5EF4-FFF2-40B4-BE49-F238E27FC236}">
                <a16:creationId xmlns:a16="http://schemas.microsoft.com/office/drawing/2014/main" id="{78BBF492-3FA4-6967-CEBC-B9AA395C9202}"/>
              </a:ext>
            </a:extLst>
          </p:cNvPr>
          <p:cNvSpPr>
            <a:spLocks noGrp="1"/>
          </p:cNvSpPr>
          <p:nvPr>
            <p:ph type="sldNum" sz="quarter" idx="11"/>
          </p:nvPr>
        </p:nvSpPr>
        <p:spPr/>
        <p:txBody>
          <a:bodyPr/>
          <a:lstStyle/>
          <a:p>
            <a:fld id="{9F1A398B-26A9-472A-B1DC-85C1E2092106}" type="slidenum">
              <a:rPr lang="en-ID" smtClean="0"/>
              <a:t>‹#›</a:t>
            </a:fld>
            <a:endParaRPr lang="en-ID"/>
          </a:p>
        </p:txBody>
      </p:sp>
      <p:sp>
        <p:nvSpPr>
          <p:cNvPr id="6" name="Title 5">
            <a:extLst>
              <a:ext uri="{FF2B5EF4-FFF2-40B4-BE49-F238E27FC236}">
                <a16:creationId xmlns:a16="http://schemas.microsoft.com/office/drawing/2014/main" id="{E1EF6E2E-99FF-F70C-0AEB-4A3F363D0057}"/>
              </a:ext>
            </a:extLst>
          </p:cNvPr>
          <p:cNvSpPr>
            <a:spLocks noGrp="1"/>
          </p:cNvSpPr>
          <p:nvPr>
            <p:ph type="title"/>
          </p:nvPr>
        </p:nvSpPr>
        <p:spPr/>
        <p:txBody>
          <a:bodyPr/>
          <a:lstStyle/>
          <a:p>
            <a:r>
              <a:rPr lang="en-US"/>
              <a:t>Click to edit Master title style</a:t>
            </a:r>
            <a:endParaRPr lang="en-ID"/>
          </a:p>
        </p:txBody>
      </p:sp>
    </p:spTree>
    <p:extLst>
      <p:ext uri="{BB962C8B-B14F-4D97-AF65-F5344CB8AC3E}">
        <p14:creationId xmlns:p14="http://schemas.microsoft.com/office/powerpoint/2010/main" val="169791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EC943-BF40-4287-816D-DA1B4E2A6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4" name="Picture 3">
            <a:extLst>
              <a:ext uri="{FF2B5EF4-FFF2-40B4-BE49-F238E27FC236}">
                <a16:creationId xmlns:a16="http://schemas.microsoft.com/office/drawing/2014/main" id="{A74B3511-2514-4A21-8C49-64A37EBD36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5" name="Picture 4">
            <a:extLst>
              <a:ext uri="{FF2B5EF4-FFF2-40B4-BE49-F238E27FC236}">
                <a16:creationId xmlns:a16="http://schemas.microsoft.com/office/drawing/2014/main" id="{07077886-7CB8-45B5-8706-F30ACC1673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Date Placeholder 1">
            <a:extLst>
              <a:ext uri="{FF2B5EF4-FFF2-40B4-BE49-F238E27FC236}">
                <a16:creationId xmlns:a16="http://schemas.microsoft.com/office/drawing/2014/main" id="{D91EAAA9-0E54-2A48-D77F-0857EF3AE2D7}"/>
              </a:ext>
            </a:extLst>
          </p:cNvPr>
          <p:cNvSpPr>
            <a:spLocks noGrp="1"/>
          </p:cNvSpPr>
          <p:nvPr>
            <p:ph type="dt" sz="half" idx="10"/>
          </p:nvPr>
        </p:nvSpPr>
        <p:spPr/>
        <p:txBody>
          <a:bodyPr/>
          <a:lstStyle/>
          <a:p>
            <a:fld id="{E0489195-2F27-4D15-BEAE-35DA961B5B02}" type="datetime3">
              <a:rPr lang="en-ID" smtClean="0"/>
              <a:t>29 October 2024</a:t>
            </a:fld>
            <a:endParaRPr lang="en-ID"/>
          </a:p>
        </p:txBody>
      </p:sp>
      <p:sp>
        <p:nvSpPr>
          <p:cNvPr id="6" name="Slide Number Placeholder 5">
            <a:extLst>
              <a:ext uri="{FF2B5EF4-FFF2-40B4-BE49-F238E27FC236}">
                <a16:creationId xmlns:a16="http://schemas.microsoft.com/office/drawing/2014/main" id="{1AC327B2-0C85-0354-6DE6-A8F82BD5E039}"/>
              </a:ext>
            </a:extLst>
          </p:cNvPr>
          <p:cNvSpPr>
            <a:spLocks noGrp="1"/>
          </p:cNvSpPr>
          <p:nvPr>
            <p:ph type="sldNum" sz="quarter" idx="11"/>
          </p:nvPr>
        </p:nvSpPr>
        <p:spPr/>
        <p:txBody>
          <a:bodyPr/>
          <a:lstStyle/>
          <a:p>
            <a:fld id="{9F1A398B-26A9-472A-B1DC-85C1E2092106}" type="slidenum">
              <a:rPr lang="en-ID" smtClean="0"/>
              <a:t>‹#›</a:t>
            </a:fld>
            <a:endParaRPr lang="en-ID"/>
          </a:p>
        </p:txBody>
      </p:sp>
      <p:sp>
        <p:nvSpPr>
          <p:cNvPr id="7" name="Title 6">
            <a:extLst>
              <a:ext uri="{FF2B5EF4-FFF2-40B4-BE49-F238E27FC236}">
                <a16:creationId xmlns:a16="http://schemas.microsoft.com/office/drawing/2014/main" id="{377055EE-B24E-3D23-825D-248C085DA927}"/>
              </a:ext>
            </a:extLst>
          </p:cNvPr>
          <p:cNvSpPr>
            <a:spLocks noGrp="1"/>
          </p:cNvSpPr>
          <p:nvPr>
            <p:ph type="title"/>
          </p:nvPr>
        </p:nvSpPr>
        <p:spPr/>
        <p:txBody>
          <a:bodyPr/>
          <a:lstStyle/>
          <a:p>
            <a:r>
              <a:rPr lang="en-US"/>
              <a:t>Click to edit Master title style</a:t>
            </a:r>
            <a:endParaRPr lang="en-ID"/>
          </a:p>
        </p:txBody>
      </p:sp>
    </p:spTree>
    <p:extLst>
      <p:ext uri="{BB962C8B-B14F-4D97-AF65-F5344CB8AC3E}">
        <p14:creationId xmlns:p14="http://schemas.microsoft.com/office/powerpoint/2010/main" val="3562478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EC943-BF40-4287-816D-DA1B4E2A6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4" name="Picture 3">
            <a:extLst>
              <a:ext uri="{FF2B5EF4-FFF2-40B4-BE49-F238E27FC236}">
                <a16:creationId xmlns:a16="http://schemas.microsoft.com/office/drawing/2014/main" id="{A74B3511-2514-4A21-8C49-64A37EBD36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pic>
        <p:nvPicPr>
          <p:cNvPr id="6" name="Picture 5">
            <a:extLst>
              <a:ext uri="{FF2B5EF4-FFF2-40B4-BE49-F238E27FC236}">
                <a16:creationId xmlns:a16="http://schemas.microsoft.com/office/drawing/2014/main" id="{E675BD85-C7AE-478D-9975-1994BD8C7F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8" name="Title 1">
            <a:extLst>
              <a:ext uri="{FF2B5EF4-FFF2-40B4-BE49-F238E27FC236}">
                <a16:creationId xmlns:a16="http://schemas.microsoft.com/office/drawing/2014/main" id="{B84CBA23-678E-45F6-BD56-B69BEBA27847}"/>
              </a:ext>
            </a:extLst>
          </p:cNvPr>
          <p:cNvSpPr>
            <a:spLocks noGrp="1"/>
          </p:cNvSpPr>
          <p:nvPr>
            <p:ph type="title"/>
          </p:nvPr>
        </p:nvSpPr>
        <p:spPr>
          <a:xfrm>
            <a:off x="673100" y="2930527"/>
            <a:ext cx="10515600" cy="701674"/>
          </a:xfrm>
          <a:prstGeom prst="rect">
            <a:avLst/>
          </a:prstGeom>
        </p:spPr>
        <p:txBody>
          <a:bodyPr/>
          <a:lstStyle>
            <a:lvl1pPr>
              <a:defRPr>
                <a:solidFill>
                  <a:schemeClr val="bg1"/>
                </a:solidFill>
              </a:defRPr>
            </a:lvl1pPr>
          </a:lstStyle>
          <a:p>
            <a:r>
              <a:rPr lang="en-US" dirty="0"/>
              <a:t>Click to edit Master title style</a:t>
            </a:r>
            <a:endParaRPr lang="en-ID" dirty="0"/>
          </a:p>
        </p:txBody>
      </p:sp>
    </p:spTree>
    <p:extLst>
      <p:ext uri="{BB962C8B-B14F-4D97-AF65-F5344CB8AC3E}">
        <p14:creationId xmlns:p14="http://schemas.microsoft.com/office/powerpoint/2010/main" val="3209386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white background with a black and white image&#10;&#10;Description automatically generated with medium confidence">
            <a:extLst>
              <a:ext uri="{FF2B5EF4-FFF2-40B4-BE49-F238E27FC236}">
                <a16:creationId xmlns:a16="http://schemas.microsoft.com/office/drawing/2014/main" id="{55F8BC51-7B03-06DF-229E-91B1EDB17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9" name="Title 1">
            <a:extLst>
              <a:ext uri="{FF2B5EF4-FFF2-40B4-BE49-F238E27FC236}">
                <a16:creationId xmlns:a16="http://schemas.microsoft.com/office/drawing/2014/main" id="{7CD71A48-9FEA-408E-BBD9-43FB1C041C74}"/>
              </a:ext>
            </a:extLst>
          </p:cNvPr>
          <p:cNvSpPr>
            <a:spLocks noGrp="1"/>
          </p:cNvSpPr>
          <p:nvPr>
            <p:ph type="title"/>
          </p:nvPr>
        </p:nvSpPr>
        <p:spPr>
          <a:xfrm>
            <a:off x="508000" y="4492627"/>
            <a:ext cx="10515600" cy="701674"/>
          </a:xfrm>
          <a:prstGeom prst="rect">
            <a:avLst/>
          </a:prstGeom>
        </p:spPr>
        <p:txBody>
          <a:bodyPr/>
          <a:lstStyle/>
          <a:p>
            <a:r>
              <a:rPr lang="en-US" dirty="0"/>
              <a:t>Click to edit Master title style</a:t>
            </a:r>
            <a:endParaRPr lang="en-ID" dirty="0"/>
          </a:p>
        </p:txBody>
      </p:sp>
      <p:sp>
        <p:nvSpPr>
          <p:cNvPr id="10" name="Text Placeholder 2">
            <a:extLst>
              <a:ext uri="{FF2B5EF4-FFF2-40B4-BE49-F238E27FC236}">
                <a16:creationId xmlns:a16="http://schemas.microsoft.com/office/drawing/2014/main" id="{CE03D56A-9F0F-4440-AF7C-3D898A76FEEB}"/>
              </a:ext>
            </a:extLst>
          </p:cNvPr>
          <p:cNvSpPr>
            <a:spLocks noGrp="1"/>
          </p:cNvSpPr>
          <p:nvPr>
            <p:ph type="body" idx="1"/>
          </p:nvPr>
        </p:nvSpPr>
        <p:spPr>
          <a:xfrm>
            <a:off x="508000" y="5314423"/>
            <a:ext cx="10515600" cy="84084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1">
            <a:extLst>
              <a:ext uri="{FF2B5EF4-FFF2-40B4-BE49-F238E27FC236}">
                <a16:creationId xmlns:a16="http://schemas.microsoft.com/office/drawing/2014/main" id="{10D18E73-1F87-61AD-C15F-4B66D177F3EC}"/>
              </a:ext>
            </a:extLst>
          </p:cNvPr>
          <p:cNvSpPr txBox="1">
            <a:spLocks/>
          </p:cNvSpPr>
          <p:nvPr userDrawn="1"/>
        </p:nvSpPr>
        <p:spPr>
          <a:xfrm>
            <a:off x="518712" y="6294204"/>
            <a:ext cx="137234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873E10-4937-4550-957B-E5BBBE04528F}" type="datetime3">
              <a:rPr lang="en-ID" smtClean="0"/>
              <a:pPr/>
              <a:t>29 October 2024</a:t>
            </a:fld>
            <a:endParaRPr lang="en-ID" dirty="0"/>
          </a:p>
        </p:txBody>
      </p:sp>
      <p:sp>
        <p:nvSpPr>
          <p:cNvPr id="6" name="Slide Number Placeholder 3">
            <a:extLst>
              <a:ext uri="{FF2B5EF4-FFF2-40B4-BE49-F238E27FC236}">
                <a16:creationId xmlns:a16="http://schemas.microsoft.com/office/drawing/2014/main" id="{9109DFCA-3858-E2AC-6491-9AA0B4143897}"/>
              </a:ext>
            </a:extLst>
          </p:cNvPr>
          <p:cNvSpPr txBox="1">
            <a:spLocks/>
          </p:cNvSpPr>
          <p:nvPr userDrawn="1"/>
        </p:nvSpPr>
        <p:spPr>
          <a:xfrm>
            <a:off x="2249488" y="6294204"/>
            <a:ext cx="95952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A398B-26A9-472A-B1DC-85C1E2092106}" type="slidenum">
              <a:rPr lang="en-ID" smtClean="0"/>
              <a:pPr/>
              <a:t>‹#›</a:t>
            </a:fld>
            <a:endParaRPr lang="en-ID"/>
          </a:p>
        </p:txBody>
      </p:sp>
      <p:sp>
        <p:nvSpPr>
          <p:cNvPr id="8" name="Rectangle 7">
            <a:extLst>
              <a:ext uri="{FF2B5EF4-FFF2-40B4-BE49-F238E27FC236}">
                <a16:creationId xmlns:a16="http://schemas.microsoft.com/office/drawing/2014/main" id="{35ED26B8-438F-1D73-CBB4-4ECCEC9A0D89}"/>
              </a:ext>
            </a:extLst>
          </p:cNvPr>
          <p:cNvSpPr/>
          <p:nvPr userDrawn="1"/>
        </p:nvSpPr>
        <p:spPr>
          <a:xfrm>
            <a:off x="1879092" y="6384777"/>
            <a:ext cx="45719" cy="17809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2" name="Group 11">
            <a:extLst>
              <a:ext uri="{FF2B5EF4-FFF2-40B4-BE49-F238E27FC236}">
                <a16:creationId xmlns:a16="http://schemas.microsoft.com/office/drawing/2014/main" id="{FF21AC00-C0D6-5E6C-124D-3AA10FC7D3A4}"/>
              </a:ext>
            </a:extLst>
          </p:cNvPr>
          <p:cNvGrpSpPr>
            <a:grpSpLocks noChangeAspect="1"/>
          </p:cNvGrpSpPr>
          <p:nvPr userDrawn="1"/>
        </p:nvGrpSpPr>
        <p:grpSpPr>
          <a:xfrm>
            <a:off x="508000" y="506556"/>
            <a:ext cx="2148045" cy="989039"/>
            <a:chOff x="508000" y="506556"/>
            <a:chExt cx="1790036" cy="824199"/>
          </a:xfrm>
        </p:grpSpPr>
        <p:pic>
          <p:nvPicPr>
            <p:cNvPr id="14" name="Picture 13" descr="A red circle with a star and a star in the middle&#10;&#10;Description automatically generated">
              <a:extLst>
                <a:ext uri="{FF2B5EF4-FFF2-40B4-BE49-F238E27FC236}">
                  <a16:creationId xmlns:a16="http://schemas.microsoft.com/office/drawing/2014/main" id="{5A94068B-1F5B-72DA-6A0B-10D5E22C99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000" y="506556"/>
              <a:ext cx="594253" cy="824199"/>
            </a:xfrm>
            <a:prstGeom prst="rect">
              <a:avLst/>
            </a:prstGeom>
          </p:spPr>
        </p:pic>
        <p:pic>
          <p:nvPicPr>
            <p:cNvPr id="15" name="Picture 14" descr="A red and black logo&#10;&#10;Description automatically generated with medium confidence">
              <a:extLst>
                <a:ext uri="{FF2B5EF4-FFF2-40B4-BE49-F238E27FC236}">
                  <a16:creationId xmlns:a16="http://schemas.microsoft.com/office/drawing/2014/main" id="{1A78ADDB-116B-9620-0310-55576A7319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9718" y="506556"/>
              <a:ext cx="808318" cy="822255"/>
            </a:xfrm>
            <a:prstGeom prst="rect">
              <a:avLst/>
            </a:prstGeom>
          </p:spPr>
        </p:pic>
      </p:grpSp>
    </p:spTree>
    <p:extLst>
      <p:ext uri="{BB962C8B-B14F-4D97-AF65-F5344CB8AC3E}">
        <p14:creationId xmlns:p14="http://schemas.microsoft.com/office/powerpoint/2010/main" val="68534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A red and white logo&#10;&#10;Description automatically generated">
            <a:extLst>
              <a:ext uri="{FF2B5EF4-FFF2-40B4-BE49-F238E27FC236}">
                <a16:creationId xmlns:a16="http://schemas.microsoft.com/office/drawing/2014/main" id="{179B74D3-902B-A324-E3E6-ED3B639073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C4C932BD-C60E-4299-8729-2023041EA973}"/>
              </a:ext>
            </a:extLst>
          </p:cNvPr>
          <p:cNvSpPr>
            <a:spLocks noGrp="1"/>
          </p:cNvSpPr>
          <p:nvPr>
            <p:ph type="title"/>
          </p:nvPr>
        </p:nvSpPr>
        <p:spPr>
          <a:xfrm>
            <a:off x="508000" y="4492627"/>
            <a:ext cx="10515600" cy="701674"/>
          </a:xfrm>
          <a:prstGeom prst="rect">
            <a:avLst/>
          </a:prstGeom>
        </p:spPr>
        <p:txBody>
          <a:bodyPr/>
          <a:lstStyle>
            <a:lvl1pPr>
              <a:defRPr>
                <a:solidFill>
                  <a:schemeClr val="bg1"/>
                </a:solidFill>
              </a:defRPr>
            </a:lvl1pPr>
          </a:lstStyle>
          <a:p>
            <a:r>
              <a:rPr lang="en-US" dirty="0"/>
              <a:t>Click to edit Master title style</a:t>
            </a:r>
            <a:endParaRPr lang="en-ID" dirty="0"/>
          </a:p>
        </p:txBody>
      </p:sp>
      <p:sp>
        <p:nvSpPr>
          <p:cNvPr id="11" name="Text Placeholder 2">
            <a:extLst>
              <a:ext uri="{FF2B5EF4-FFF2-40B4-BE49-F238E27FC236}">
                <a16:creationId xmlns:a16="http://schemas.microsoft.com/office/drawing/2014/main" id="{C658DF1C-4746-4CA3-B51C-94BEFD17C3A9}"/>
              </a:ext>
            </a:extLst>
          </p:cNvPr>
          <p:cNvSpPr>
            <a:spLocks noGrp="1"/>
          </p:cNvSpPr>
          <p:nvPr>
            <p:ph type="body" idx="1"/>
          </p:nvPr>
        </p:nvSpPr>
        <p:spPr>
          <a:xfrm>
            <a:off x="508000" y="5314423"/>
            <a:ext cx="10515600" cy="840844"/>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20" name="Picture 19" descr="A logo with a black background&#10;&#10;Description automatically generated">
            <a:extLst>
              <a:ext uri="{FF2B5EF4-FFF2-40B4-BE49-F238E27FC236}">
                <a16:creationId xmlns:a16="http://schemas.microsoft.com/office/drawing/2014/main" id="{E1F26768-B167-6BC0-9B37-E42E424B28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000" y="506557"/>
            <a:ext cx="983449" cy="1363996"/>
          </a:xfrm>
          <a:prstGeom prst="rect">
            <a:avLst/>
          </a:prstGeom>
        </p:spPr>
      </p:pic>
      <p:sp>
        <p:nvSpPr>
          <p:cNvPr id="4" name="Date Placeholder 1">
            <a:extLst>
              <a:ext uri="{FF2B5EF4-FFF2-40B4-BE49-F238E27FC236}">
                <a16:creationId xmlns:a16="http://schemas.microsoft.com/office/drawing/2014/main" id="{002DDE2C-5F3E-B8FF-4665-0EFAABA7B974}"/>
              </a:ext>
            </a:extLst>
          </p:cNvPr>
          <p:cNvSpPr>
            <a:spLocks noGrp="1"/>
          </p:cNvSpPr>
          <p:nvPr>
            <p:ph type="dt" sz="half" idx="10"/>
          </p:nvPr>
        </p:nvSpPr>
        <p:spPr>
          <a:xfrm>
            <a:off x="518708" y="6294204"/>
            <a:ext cx="1372340" cy="365125"/>
          </a:xfrm>
        </p:spPr>
        <p:txBody>
          <a:bodyPr/>
          <a:lstStyle>
            <a:lvl1pPr>
              <a:defRPr>
                <a:solidFill>
                  <a:schemeClr val="bg1"/>
                </a:solidFill>
              </a:defRPr>
            </a:lvl1pPr>
          </a:lstStyle>
          <a:p>
            <a:fld id="{BB873E10-4937-4550-957B-E5BBBE04528F}" type="datetime3">
              <a:rPr lang="en-ID" smtClean="0"/>
              <a:pPr/>
              <a:t>29 October 2024</a:t>
            </a:fld>
            <a:endParaRPr lang="en-ID" dirty="0"/>
          </a:p>
        </p:txBody>
      </p:sp>
      <p:sp>
        <p:nvSpPr>
          <p:cNvPr id="5" name="Slide Number Placeholder 3">
            <a:extLst>
              <a:ext uri="{FF2B5EF4-FFF2-40B4-BE49-F238E27FC236}">
                <a16:creationId xmlns:a16="http://schemas.microsoft.com/office/drawing/2014/main" id="{7803D657-C0D3-2F0B-28C0-630AF6E647C9}"/>
              </a:ext>
            </a:extLst>
          </p:cNvPr>
          <p:cNvSpPr>
            <a:spLocks noGrp="1"/>
          </p:cNvSpPr>
          <p:nvPr>
            <p:ph type="sldNum" sz="quarter" idx="11"/>
          </p:nvPr>
        </p:nvSpPr>
        <p:spPr>
          <a:xfrm>
            <a:off x="2249484" y="6294204"/>
            <a:ext cx="959528" cy="365125"/>
          </a:xfrm>
        </p:spPr>
        <p:txBody>
          <a:bodyPr/>
          <a:lstStyle>
            <a:lvl1pPr algn="l">
              <a:defRPr>
                <a:solidFill>
                  <a:schemeClr val="bg1"/>
                </a:solidFill>
              </a:defRPr>
            </a:lvl1pPr>
          </a:lstStyle>
          <a:p>
            <a:fld id="{9F1A398B-26A9-472A-B1DC-85C1E2092106}" type="slidenum">
              <a:rPr lang="en-ID" smtClean="0"/>
              <a:pPr/>
              <a:t>‹#›</a:t>
            </a:fld>
            <a:endParaRPr lang="en-ID"/>
          </a:p>
        </p:txBody>
      </p:sp>
      <p:sp>
        <p:nvSpPr>
          <p:cNvPr id="6" name="Rectangle 5">
            <a:extLst>
              <a:ext uri="{FF2B5EF4-FFF2-40B4-BE49-F238E27FC236}">
                <a16:creationId xmlns:a16="http://schemas.microsoft.com/office/drawing/2014/main" id="{6D20DA00-9CAE-77A7-CD85-1F8163B4472C}"/>
              </a:ext>
            </a:extLst>
          </p:cNvPr>
          <p:cNvSpPr/>
          <p:nvPr userDrawn="1"/>
        </p:nvSpPr>
        <p:spPr>
          <a:xfrm>
            <a:off x="1879088" y="6384777"/>
            <a:ext cx="45719" cy="1780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4124176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red and white logo&#10;&#10;Description automatically generated">
            <a:extLst>
              <a:ext uri="{FF2B5EF4-FFF2-40B4-BE49-F238E27FC236}">
                <a16:creationId xmlns:a16="http://schemas.microsoft.com/office/drawing/2014/main" id="{179B74D3-902B-A324-E3E6-ED3B639073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C4C932BD-C60E-4299-8729-2023041EA973}"/>
              </a:ext>
            </a:extLst>
          </p:cNvPr>
          <p:cNvSpPr>
            <a:spLocks noGrp="1"/>
          </p:cNvSpPr>
          <p:nvPr>
            <p:ph type="title"/>
          </p:nvPr>
        </p:nvSpPr>
        <p:spPr>
          <a:xfrm>
            <a:off x="508000" y="4492627"/>
            <a:ext cx="10515600" cy="701674"/>
          </a:xfrm>
          <a:prstGeom prst="rect">
            <a:avLst/>
          </a:prstGeom>
        </p:spPr>
        <p:txBody>
          <a:bodyPr/>
          <a:lstStyle>
            <a:lvl1pPr>
              <a:defRPr>
                <a:solidFill>
                  <a:schemeClr val="bg1"/>
                </a:solidFill>
              </a:defRPr>
            </a:lvl1pPr>
          </a:lstStyle>
          <a:p>
            <a:r>
              <a:rPr lang="en-US" dirty="0"/>
              <a:t>Click to edit Master title style</a:t>
            </a:r>
            <a:endParaRPr lang="en-ID" dirty="0"/>
          </a:p>
        </p:txBody>
      </p:sp>
      <p:sp>
        <p:nvSpPr>
          <p:cNvPr id="11" name="Text Placeholder 2">
            <a:extLst>
              <a:ext uri="{FF2B5EF4-FFF2-40B4-BE49-F238E27FC236}">
                <a16:creationId xmlns:a16="http://schemas.microsoft.com/office/drawing/2014/main" id="{C658DF1C-4746-4CA3-B51C-94BEFD17C3A9}"/>
              </a:ext>
            </a:extLst>
          </p:cNvPr>
          <p:cNvSpPr>
            <a:spLocks noGrp="1"/>
          </p:cNvSpPr>
          <p:nvPr>
            <p:ph type="body" idx="1"/>
          </p:nvPr>
        </p:nvSpPr>
        <p:spPr>
          <a:xfrm>
            <a:off x="508000" y="5314423"/>
            <a:ext cx="10515600" cy="840844"/>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6" name="Group 5">
            <a:extLst>
              <a:ext uri="{FF2B5EF4-FFF2-40B4-BE49-F238E27FC236}">
                <a16:creationId xmlns:a16="http://schemas.microsoft.com/office/drawing/2014/main" id="{0C997BEF-AE5A-495A-7A1A-70EFBD2FA491}"/>
              </a:ext>
            </a:extLst>
          </p:cNvPr>
          <p:cNvGrpSpPr>
            <a:grpSpLocks noChangeAspect="1"/>
          </p:cNvGrpSpPr>
          <p:nvPr userDrawn="1"/>
        </p:nvGrpSpPr>
        <p:grpSpPr>
          <a:xfrm>
            <a:off x="507999" y="506556"/>
            <a:ext cx="2154328" cy="989039"/>
            <a:chOff x="508000" y="506556"/>
            <a:chExt cx="1739210" cy="798461"/>
          </a:xfrm>
        </p:grpSpPr>
        <p:pic>
          <p:nvPicPr>
            <p:cNvPr id="15" name="Picture 14" descr="A logo with a black background&#10;&#10;Description automatically generated">
              <a:extLst>
                <a:ext uri="{FF2B5EF4-FFF2-40B4-BE49-F238E27FC236}">
                  <a16:creationId xmlns:a16="http://schemas.microsoft.com/office/drawing/2014/main" id="{E1F26768-B167-6BC0-9B37-E42E424B28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000" y="506557"/>
              <a:ext cx="563743" cy="781884"/>
            </a:xfrm>
            <a:prstGeom prst="rect">
              <a:avLst/>
            </a:prstGeom>
          </p:spPr>
        </p:pic>
        <p:pic>
          <p:nvPicPr>
            <p:cNvPr id="17" name="Picture 16" descr="A white text on a black background&#10;&#10;Description automatically generated">
              <a:extLst>
                <a:ext uri="{FF2B5EF4-FFF2-40B4-BE49-F238E27FC236}">
                  <a16:creationId xmlns:a16="http://schemas.microsoft.com/office/drawing/2014/main" id="{A18EFD94-5E65-4C8F-096C-A842ECFF3F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2282" y="506556"/>
              <a:ext cx="784928" cy="798461"/>
            </a:xfrm>
            <a:prstGeom prst="rect">
              <a:avLst/>
            </a:prstGeom>
          </p:spPr>
        </p:pic>
      </p:grpSp>
      <p:sp>
        <p:nvSpPr>
          <p:cNvPr id="13" name="Date Placeholder 1">
            <a:extLst>
              <a:ext uri="{FF2B5EF4-FFF2-40B4-BE49-F238E27FC236}">
                <a16:creationId xmlns:a16="http://schemas.microsoft.com/office/drawing/2014/main" id="{4E109C66-103B-5650-176B-2EB573E3F52A}"/>
              </a:ext>
            </a:extLst>
          </p:cNvPr>
          <p:cNvSpPr>
            <a:spLocks noGrp="1"/>
          </p:cNvSpPr>
          <p:nvPr>
            <p:ph type="dt" sz="half" idx="10"/>
          </p:nvPr>
        </p:nvSpPr>
        <p:spPr>
          <a:xfrm>
            <a:off x="529725" y="6294204"/>
            <a:ext cx="1372340" cy="365125"/>
          </a:xfrm>
        </p:spPr>
        <p:txBody>
          <a:bodyPr/>
          <a:lstStyle>
            <a:lvl1pPr>
              <a:defRPr>
                <a:solidFill>
                  <a:schemeClr val="bg1"/>
                </a:solidFill>
              </a:defRPr>
            </a:lvl1pPr>
          </a:lstStyle>
          <a:p>
            <a:fld id="{BB873E10-4937-4550-957B-E5BBBE04528F}" type="datetime3">
              <a:rPr lang="en-ID" smtClean="0"/>
              <a:pPr/>
              <a:t>29 October 2024</a:t>
            </a:fld>
            <a:endParaRPr lang="en-ID" dirty="0"/>
          </a:p>
        </p:txBody>
      </p:sp>
      <p:sp>
        <p:nvSpPr>
          <p:cNvPr id="14" name="Slide Number Placeholder 3">
            <a:extLst>
              <a:ext uri="{FF2B5EF4-FFF2-40B4-BE49-F238E27FC236}">
                <a16:creationId xmlns:a16="http://schemas.microsoft.com/office/drawing/2014/main" id="{A0B9239E-3A34-220F-8504-1ED0CE6D60E4}"/>
              </a:ext>
            </a:extLst>
          </p:cNvPr>
          <p:cNvSpPr>
            <a:spLocks noGrp="1"/>
          </p:cNvSpPr>
          <p:nvPr>
            <p:ph type="sldNum" sz="quarter" idx="11"/>
          </p:nvPr>
        </p:nvSpPr>
        <p:spPr>
          <a:xfrm>
            <a:off x="2260501" y="6294204"/>
            <a:ext cx="959528" cy="365125"/>
          </a:xfrm>
        </p:spPr>
        <p:txBody>
          <a:bodyPr/>
          <a:lstStyle>
            <a:lvl1pPr algn="l">
              <a:defRPr>
                <a:solidFill>
                  <a:schemeClr val="bg1"/>
                </a:solidFill>
              </a:defRPr>
            </a:lvl1pPr>
          </a:lstStyle>
          <a:p>
            <a:fld id="{9F1A398B-26A9-472A-B1DC-85C1E2092106}" type="slidenum">
              <a:rPr lang="en-ID" smtClean="0"/>
              <a:pPr/>
              <a:t>‹#›</a:t>
            </a:fld>
            <a:endParaRPr lang="en-ID"/>
          </a:p>
        </p:txBody>
      </p:sp>
      <p:sp>
        <p:nvSpPr>
          <p:cNvPr id="16" name="Rectangle 15">
            <a:extLst>
              <a:ext uri="{FF2B5EF4-FFF2-40B4-BE49-F238E27FC236}">
                <a16:creationId xmlns:a16="http://schemas.microsoft.com/office/drawing/2014/main" id="{02729E09-8D96-04C2-5ACB-87A059A22F1E}"/>
              </a:ext>
            </a:extLst>
          </p:cNvPr>
          <p:cNvSpPr/>
          <p:nvPr userDrawn="1"/>
        </p:nvSpPr>
        <p:spPr>
          <a:xfrm>
            <a:off x="1890105" y="6384777"/>
            <a:ext cx="45719" cy="1780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193444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A white background with black text&#10;&#10;Description automatically generated">
            <a:extLst>
              <a:ext uri="{FF2B5EF4-FFF2-40B4-BE49-F238E27FC236}">
                <a16:creationId xmlns:a16="http://schemas.microsoft.com/office/drawing/2014/main" id="{13A4CC10-D5A0-C29A-CCAE-8A91464FBB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40AE12E2-F6DA-4004-A553-5DDFE9E8E44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endParaRPr lang="en-ID" dirty="0"/>
          </a:p>
        </p:txBody>
      </p:sp>
      <p:sp>
        <p:nvSpPr>
          <p:cNvPr id="10" name="Text Placeholder 2">
            <a:extLst>
              <a:ext uri="{FF2B5EF4-FFF2-40B4-BE49-F238E27FC236}">
                <a16:creationId xmlns:a16="http://schemas.microsoft.com/office/drawing/2014/main" id="{04D6DAE8-A442-4D35-9DD7-BF5F4A837F6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Date Placeholder 1">
            <a:extLst>
              <a:ext uri="{FF2B5EF4-FFF2-40B4-BE49-F238E27FC236}">
                <a16:creationId xmlns:a16="http://schemas.microsoft.com/office/drawing/2014/main" id="{8219E315-9036-9361-9314-5607ED0151B4}"/>
              </a:ext>
            </a:extLst>
          </p:cNvPr>
          <p:cNvSpPr>
            <a:spLocks noGrp="1"/>
          </p:cNvSpPr>
          <p:nvPr>
            <p:ph type="dt" sz="half" idx="10"/>
          </p:nvPr>
        </p:nvSpPr>
        <p:spPr>
          <a:xfrm>
            <a:off x="838200" y="6294204"/>
            <a:ext cx="1372340" cy="365125"/>
          </a:xfrm>
        </p:spPr>
        <p:txBody>
          <a:bodyPr/>
          <a:lstStyle/>
          <a:p>
            <a:fld id="{BB873E10-4937-4550-957B-E5BBBE04528F}" type="datetime3">
              <a:rPr lang="en-ID" smtClean="0"/>
              <a:t>29 October 2024</a:t>
            </a:fld>
            <a:endParaRPr lang="en-ID" dirty="0"/>
          </a:p>
        </p:txBody>
      </p:sp>
      <p:sp>
        <p:nvSpPr>
          <p:cNvPr id="4" name="Slide Number Placeholder 3">
            <a:extLst>
              <a:ext uri="{FF2B5EF4-FFF2-40B4-BE49-F238E27FC236}">
                <a16:creationId xmlns:a16="http://schemas.microsoft.com/office/drawing/2014/main" id="{70AC1A69-3957-1A5A-B499-29EAE5D1DB54}"/>
              </a:ext>
            </a:extLst>
          </p:cNvPr>
          <p:cNvSpPr>
            <a:spLocks noGrp="1"/>
          </p:cNvSpPr>
          <p:nvPr>
            <p:ph type="sldNum" sz="quarter" idx="11"/>
          </p:nvPr>
        </p:nvSpPr>
        <p:spPr>
          <a:xfrm>
            <a:off x="2568976" y="6294204"/>
            <a:ext cx="959528" cy="365125"/>
          </a:xfrm>
        </p:spPr>
        <p:txBody>
          <a:bodyPr/>
          <a:lstStyle>
            <a:lvl1pPr algn="l">
              <a:defRPr/>
            </a:lvl1pPr>
          </a:lstStyle>
          <a:p>
            <a:fld id="{9F1A398B-26A9-472A-B1DC-85C1E2092106}" type="slidenum">
              <a:rPr lang="en-ID" smtClean="0"/>
              <a:pPr/>
              <a:t>‹#›</a:t>
            </a:fld>
            <a:endParaRPr lang="en-ID"/>
          </a:p>
        </p:txBody>
      </p:sp>
      <p:sp>
        <p:nvSpPr>
          <p:cNvPr id="5" name="Rectangle 4">
            <a:extLst>
              <a:ext uri="{FF2B5EF4-FFF2-40B4-BE49-F238E27FC236}">
                <a16:creationId xmlns:a16="http://schemas.microsoft.com/office/drawing/2014/main" id="{8223B06C-7F9B-EBC3-443B-53F53BF350F5}"/>
              </a:ext>
            </a:extLst>
          </p:cNvPr>
          <p:cNvSpPr/>
          <p:nvPr userDrawn="1"/>
        </p:nvSpPr>
        <p:spPr>
          <a:xfrm>
            <a:off x="2198580" y="6384777"/>
            <a:ext cx="45719" cy="17809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60843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A white background with a white circle and a star&#10;&#10;Description automatically generated">
            <a:extLst>
              <a:ext uri="{FF2B5EF4-FFF2-40B4-BE49-F238E27FC236}">
                <a16:creationId xmlns:a16="http://schemas.microsoft.com/office/drawing/2014/main" id="{A6F2748C-99D0-A02D-123F-ECF3DEB081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714A1B-8B7B-B8DE-B387-8F25265AEB2E}"/>
              </a:ext>
            </a:extLst>
          </p:cNvPr>
          <p:cNvSpPr>
            <a:spLocks noGrp="1"/>
          </p:cNvSpPr>
          <p:nvPr>
            <p:ph type="title"/>
          </p:nvPr>
        </p:nvSpPr>
        <p:spPr>
          <a:xfrm>
            <a:off x="885824" y="1241426"/>
            <a:ext cx="10415449" cy="787400"/>
          </a:xfrm>
          <a:prstGeom prst="rect">
            <a:avLst/>
          </a:prstGeom>
        </p:spPr>
        <p:txBody>
          <a:bodyPr/>
          <a:lstStyle/>
          <a:p>
            <a:r>
              <a:rPr lang="en-US" dirty="0"/>
              <a:t>Click to edit Master title style</a:t>
            </a:r>
            <a:endParaRPr lang="en-ID" dirty="0"/>
          </a:p>
        </p:txBody>
      </p:sp>
      <p:sp>
        <p:nvSpPr>
          <p:cNvPr id="5" name="Text Placeholder 4">
            <a:extLst>
              <a:ext uri="{FF2B5EF4-FFF2-40B4-BE49-F238E27FC236}">
                <a16:creationId xmlns:a16="http://schemas.microsoft.com/office/drawing/2014/main" id="{774C6F55-76B1-6DDB-4692-FD03AFB4C752}"/>
              </a:ext>
            </a:extLst>
          </p:cNvPr>
          <p:cNvSpPr>
            <a:spLocks noGrp="1"/>
          </p:cNvSpPr>
          <p:nvPr>
            <p:ph type="body" sz="quarter" idx="10"/>
          </p:nvPr>
        </p:nvSpPr>
        <p:spPr>
          <a:xfrm>
            <a:off x="885824" y="2200275"/>
            <a:ext cx="10415449" cy="4029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3" name="Date Placeholder 2">
            <a:extLst>
              <a:ext uri="{FF2B5EF4-FFF2-40B4-BE49-F238E27FC236}">
                <a16:creationId xmlns:a16="http://schemas.microsoft.com/office/drawing/2014/main" id="{CBD67E4A-C8A0-31F9-47B8-B29D9DCD6B16}"/>
              </a:ext>
            </a:extLst>
          </p:cNvPr>
          <p:cNvSpPr>
            <a:spLocks noGrp="1"/>
          </p:cNvSpPr>
          <p:nvPr>
            <p:ph type="dt" sz="half" idx="11"/>
          </p:nvPr>
        </p:nvSpPr>
        <p:spPr>
          <a:xfrm>
            <a:off x="838200" y="6294204"/>
            <a:ext cx="1372340" cy="365125"/>
          </a:xfrm>
        </p:spPr>
        <p:txBody>
          <a:bodyPr/>
          <a:lstStyle/>
          <a:p>
            <a:fld id="{FA7D997C-4AD9-460B-B3C4-205556662B0D}" type="datetime3">
              <a:rPr lang="en-ID" smtClean="0"/>
              <a:t>29 October 2024</a:t>
            </a:fld>
            <a:endParaRPr lang="en-ID" dirty="0"/>
          </a:p>
        </p:txBody>
      </p:sp>
      <p:sp>
        <p:nvSpPr>
          <p:cNvPr id="4" name="Slide Number Placeholder 3">
            <a:extLst>
              <a:ext uri="{FF2B5EF4-FFF2-40B4-BE49-F238E27FC236}">
                <a16:creationId xmlns:a16="http://schemas.microsoft.com/office/drawing/2014/main" id="{E0A707F7-B240-BD0D-3C4C-0B4B575CB500}"/>
              </a:ext>
            </a:extLst>
          </p:cNvPr>
          <p:cNvSpPr>
            <a:spLocks noGrp="1"/>
          </p:cNvSpPr>
          <p:nvPr>
            <p:ph type="sldNum" sz="quarter" idx="12"/>
          </p:nvPr>
        </p:nvSpPr>
        <p:spPr>
          <a:xfrm>
            <a:off x="2568976" y="6294203"/>
            <a:ext cx="959528" cy="365125"/>
          </a:xfrm>
        </p:spPr>
        <p:txBody>
          <a:bodyPr/>
          <a:lstStyle>
            <a:lvl1pPr algn="l">
              <a:defRPr/>
            </a:lvl1pPr>
          </a:lstStyle>
          <a:p>
            <a:fld id="{9F1A398B-26A9-472A-B1DC-85C1E2092106}" type="slidenum">
              <a:rPr lang="en-ID" smtClean="0"/>
              <a:pPr/>
              <a:t>‹#›</a:t>
            </a:fld>
            <a:endParaRPr lang="en-ID" dirty="0"/>
          </a:p>
        </p:txBody>
      </p:sp>
      <p:sp>
        <p:nvSpPr>
          <p:cNvPr id="9" name="Rectangle 8">
            <a:extLst>
              <a:ext uri="{FF2B5EF4-FFF2-40B4-BE49-F238E27FC236}">
                <a16:creationId xmlns:a16="http://schemas.microsoft.com/office/drawing/2014/main" id="{3E7970F9-3683-8D15-EF1C-90CB4BFFF6C8}"/>
              </a:ext>
            </a:extLst>
          </p:cNvPr>
          <p:cNvSpPr/>
          <p:nvPr userDrawn="1"/>
        </p:nvSpPr>
        <p:spPr>
          <a:xfrm>
            <a:off x="2198580" y="6384777"/>
            <a:ext cx="45719" cy="17809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614917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3DB311-85C1-523F-C624-E52F4B883E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714A1B-8B7B-B8DE-B387-8F25265AEB2E}"/>
              </a:ext>
            </a:extLst>
          </p:cNvPr>
          <p:cNvSpPr>
            <a:spLocks noGrp="1"/>
          </p:cNvSpPr>
          <p:nvPr>
            <p:ph type="title"/>
          </p:nvPr>
        </p:nvSpPr>
        <p:spPr>
          <a:xfrm>
            <a:off x="885825" y="1241426"/>
            <a:ext cx="10388816" cy="787400"/>
          </a:xfrm>
          <a:prstGeom prst="rect">
            <a:avLst/>
          </a:prstGeom>
        </p:spPr>
        <p:txBody>
          <a:bodyPr/>
          <a:lstStyle/>
          <a:p>
            <a:r>
              <a:rPr lang="en-US" dirty="0"/>
              <a:t>Click to edit Master title style</a:t>
            </a:r>
            <a:endParaRPr lang="en-ID" dirty="0"/>
          </a:p>
        </p:txBody>
      </p:sp>
      <p:sp>
        <p:nvSpPr>
          <p:cNvPr id="5" name="Text Placeholder 4">
            <a:extLst>
              <a:ext uri="{FF2B5EF4-FFF2-40B4-BE49-F238E27FC236}">
                <a16:creationId xmlns:a16="http://schemas.microsoft.com/office/drawing/2014/main" id="{774C6F55-76B1-6DDB-4692-FD03AFB4C752}"/>
              </a:ext>
            </a:extLst>
          </p:cNvPr>
          <p:cNvSpPr>
            <a:spLocks noGrp="1"/>
          </p:cNvSpPr>
          <p:nvPr>
            <p:ph type="body" sz="quarter" idx="10"/>
          </p:nvPr>
        </p:nvSpPr>
        <p:spPr>
          <a:xfrm>
            <a:off x="885825" y="2200275"/>
            <a:ext cx="10388816" cy="4029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3" name="Date Placeholder 2">
            <a:extLst>
              <a:ext uri="{FF2B5EF4-FFF2-40B4-BE49-F238E27FC236}">
                <a16:creationId xmlns:a16="http://schemas.microsoft.com/office/drawing/2014/main" id="{765BAFD4-5FB1-B923-C9D7-6A9F4B2BF54F}"/>
              </a:ext>
            </a:extLst>
          </p:cNvPr>
          <p:cNvSpPr>
            <a:spLocks noGrp="1"/>
          </p:cNvSpPr>
          <p:nvPr>
            <p:ph type="dt" sz="half" idx="11"/>
          </p:nvPr>
        </p:nvSpPr>
        <p:spPr>
          <a:xfrm>
            <a:off x="838200" y="6294204"/>
            <a:ext cx="1372340" cy="365125"/>
          </a:xfrm>
        </p:spPr>
        <p:txBody>
          <a:bodyPr/>
          <a:lstStyle/>
          <a:p>
            <a:fld id="{A9FCCC84-BF3E-439C-A578-13EE7DC8D5B6}" type="datetime3">
              <a:rPr lang="en-ID" smtClean="0"/>
              <a:t>29 October 2024</a:t>
            </a:fld>
            <a:endParaRPr lang="en-ID" dirty="0"/>
          </a:p>
        </p:txBody>
      </p:sp>
      <p:sp>
        <p:nvSpPr>
          <p:cNvPr id="6" name="Slide Number Placeholder 5">
            <a:extLst>
              <a:ext uri="{FF2B5EF4-FFF2-40B4-BE49-F238E27FC236}">
                <a16:creationId xmlns:a16="http://schemas.microsoft.com/office/drawing/2014/main" id="{FE7C9B76-8335-8D17-F607-C04850BEDD2F}"/>
              </a:ext>
            </a:extLst>
          </p:cNvPr>
          <p:cNvSpPr>
            <a:spLocks noGrp="1"/>
          </p:cNvSpPr>
          <p:nvPr>
            <p:ph type="sldNum" sz="quarter" idx="12"/>
          </p:nvPr>
        </p:nvSpPr>
        <p:spPr>
          <a:xfrm>
            <a:off x="2568976" y="6294204"/>
            <a:ext cx="959528" cy="365125"/>
          </a:xfrm>
        </p:spPr>
        <p:txBody>
          <a:bodyPr/>
          <a:lstStyle>
            <a:lvl1pPr algn="l">
              <a:defRPr/>
            </a:lvl1pPr>
          </a:lstStyle>
          <a:p>
            <a:fld id="{9F1A398B-26A9-472A-B1DC-85C1E2092106}" type="slidenum">
              <a:rPr lang="en-ID" smtClean="0"/>
              <a:pPr/>
              <a:t>‹#›</a:t>
            </a:fld>
            <a:endParaRPr lang="en-ID"/>
          </a:p>
        </p:txBody>
      </p:sp>
      <p:sp>
        <p:nvSpPr>
          <p:cNvPr id="9" name="Rectangle 8">
            <a:extLst>
              <a:ext uri="{FF2B5EF4-FFF2-40B4-BE49-F238E27FC236}">
                <a16:creationId xmlns:a16="http://schemas.microsoft.com/office/drawing/2014/main" id="{C25C6914-AA16-DE5C-297F-588F81C72D6C}"/>
              </a:ext>
            </a:extLst>
          </p:cNvPr>
          <p:cNvSpPr/>
          <p:nvPr userDrawn="1"/>
        </p:nvSpPr>
        <p:spPr>
          <a:xfrm>
            <a:off x="2198580" y="6384777"/>
            <a:ext cx="45719" cy="17809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52855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3DB311-85C1-523F-C624-E52F4B883E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714A1B-8B7B-B8DE-B387-8F25265AEB2E}"/>
              </a:ext>
            </a:extLst>
          </p:cNvPr>
          <p:cNvSpPr>
            <a:spLocks noGrp="1"/>
          </p:cNvSpPr>
          <p:nvPr>
            <p:ph type="title"/>
          </p:nvPr>
        </p:nvSpPr>
        <p:spPr>
          <a:xfrm>
            <a:off x="885825" y="1241426"/>
            <a:ext cx="10388816" cy="787400"/>
          </a:xfrm>
          <a:prstGeom prst="rect">
            <a:avLst/>
          </a:prstGeom>
        </p:spPr>
        <p:txBody>
          <a:bodyPr/>
          <a:lstStyle/>
          <a:p>
            <a:r>
              <a:rPr lang="en-US" dirty="0"/>
              <a:t>Click to edit Master title style</a:t>
            </a:r>
            <a:endParaRPr lang="en-ID" dirty="0"/>
          </a:p>
        </p:txBody>
      </p:sp>
      <p:sp>
        <p:nvSpPr>
          <p:cNvPr id="5" name="Text Placeholder 4">
            <a:extLst>
              <a:ext uri="{FF2B5EF4-FFF2-40B4-BE49-F238E27FC236}">
                <a16:creationId xmlns:a16="http://schemas.microsoft.com/office/drawing/2014/main" id="{774C6F55-76B1-6DDB-4692-FD03AFB4C752}"/>
              </a:ext>
            </a:extLst>
          </p:cNvPr>
          <p:cNvSpPr>
            <a:spLocks noGrp="1"/>
          </p:cNvSpPr>
          <p:nvPr>
            <p:ph type="body" sz="quarter" idx="10"/>
          </p:nvPr>
        </p:nvSpPr>
        <p:spPr>
          <a:xfrm>
            <a:off x="885825" y="2200275"/>
            <a:ext cx="10388816" cy="4029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3" name="Date Placeholder 2">
            <a:extLst>
              <a:ext uri="{FF2B5EF4-FFF2-40B4-BE49-F238E27FC236}">
                <a16:creationId xmlns:a16="http://schemas.microsoft.com/office/drawing/2014/main" id="{CC9AFAA5-68DC-A57A-D289-C7C1579C3B1B}"/>
              </a:ext>
            </a:extLst>
          </p:cNvPr>
          <p:cNvSpPr>
            <a:spLocks noGrp="1"/>
          </p:cNvSpPr>
          <p:nvPr>
            <p:ph type="dt" sz="half" idx="11"/>
          </p:nvPr>
        </p:nvSpPr>
        <p:spPr>
          <a:xfrm>
            <a:off x="838200" y="6294204"/>
            <a:ext cx="1372340" cy="365125"/>
          </a:xfrm>
        </p:spPr>
        <p:txBody>
          <a:bodyPr/>
          <a:lstStyle/>
          <a:p>
            <a:fld id="{7FB52DE9-700A-496A-BA12-5FA1268BABDD}" type="datetime3">
              <a:rPr lang="en-ID" smtClean="0"/>
              <a:t>29 October 2024</a:t>
            </a:fld>
            <a:endParaRPr lang="en-ID" dirty="0"/>
          </a:p>
        </p:txBody>
      </p:sp>
      <p:sp>
        <p:nvSpPr>
          <p:cNvPr id="6" name="Slide Number Placeholder 5">
            <a:extLst>
              <a:ext uri="{FF2B5EF4-FFF2-40B4-BE49-F238E27FC236}">
                <a16:creationId xmlns:a16="http://schemas.microsoft.com/office/drawing/2014/main" id="{DC607B91-FB98-3152-6673-A5D7AA2254AC}"/>
              </a:ext>
            </a:extLst>
          </p:cNvPr>
          <p:cNvSpPr>
            <a:spLocks noGrp="1"/>
          </p:cNvSpPr>
          <p:nvPr>
            <p:ph type="sldNum" sz="quarter" idx="12"/>
          </p:nvPr>
        </p:nvSpPr>
        <p:spPr>
          <a:xfrm>
            <a:off x="2568976" y="6294204"/>
            <a:ext cx="959528" cy="365125"/>
          </a:xfrm>
        </p:spPr>
        <p:txBody>
          <a:bodyPr/>
          <a:lstStyle>
            <a:lvl1pPr algn="l">
              <a:defRPr/>
            </a:lvl1pPr>
          </a:lstStyle>
          <a:p>
            <a:fld id="{9F1A398B-26A9-472A-B1DC-85C1E2092106}" type="slidenum">
              <a:rPr lang="en-ID" smtClean="0"/>
              <a:pPr/>
              <a:t>‹#›</a:t>
            </a:fld>
            <a:endParaRPr lang="en-ID"/>
          </a:p>
        </p:txBody>
      </p:sp>
      <p:sp>
        <p:nvSpPr>
          <p:cNvPr id="11" name="Rectangle 10">
            <a:extLst>
              <a:ext uri="{FF2B5EF4-FFF2-40B4-BE49-F238E27FC236}">
                <a16:creationId xmlns:a16="http://schemas.microsoft.com/office/drawing/2014/main" id="{9E62D901-3587-FA44-DC9D-9974D8268997}"/>
              </a:ext>
            </a:extLst>
          </p:cNvPr>
          <p:cNvSpPr/>
          <p:nvPr userDrawn="1"/>
        </p:nvSpPr>
        <p:spPr>
          <a:xfrm>
            <a:off x="2198580" y="6384777"/>
            <a:ext cx="45719" cy="17809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050021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80FAC2-6403-4AA0-BD5F-A70300005A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667"/>
            <a:ext cx="12189630" cy="6856666"/>
          </a:xfrm>
          <a:prstGeom prst="rect">
            <a:avLst/>
          </a:prstGeom>
        </p:spPr>
      </p:pic>
      <p:sp>
        <p:nvSpPr>
          <p:cNvPr id="8" name="Title 1">
            <a:extLst>
              <a:ext uri="{FF2B5EF4-FFF2-40B4-BE49-F238E27FC236}">
                <a16:creationId xmlns:a16="http://schemas.microsoft.com/office/drawing/2014/main" id="{876D9106-3703-4163-9559-FB9BBE91227C}"/>
              </a:ext>
            </a:extLst>
          </p:cNvPr>
          <p:cNvSpPr>
            <a:spLocks noGrp="1"/>
          </p:cNvSpPr>
          <p:nvPr>
            <p:ph type="title"/>
          </p:nvPr>
        </p:nvSpPr>
        <p:spPr>
          <a:xfrm>
            <a:off x="4643966" y="1877781"/>
            <a:ext cx="5702301" cy="2684694"/>
          </a:xfrm>
          <a:prstGeom prst="rect">
            <a:avLst/>
          </a:prstGeom>
        </p:spPr>
        <p:txBody>
          <a:bodyPr anchor="b"/>
          <a:lstStyle>
            <a:lvl1pPr>
              <a:defRPr sz="6000"/>
            </a:lvl1pPr>
          </a:lstStyle>
          <a:p>
            <a:r>
              <a:rPr lang="en-US" dirty="0"/>
              <a:t>Click to edit Master title style</a:t>
            </a:r>
            <a:endParaRPr lang="en-ID" dirty="0"/>
          </a:p>
        </p:txBody>
      </p:sp>
      <p:sp>
        <p:nvSpPr>
          <p:cNvPr id="9" name="Text Placeholder 2">
            <a:extLst>
              <a:ext uri="{FF2B5EF4-FFF2-40B4-BE49-F238E27FC236}">
                <a16:creationId xmlns:a16="http://schemas.microsoft.com/office/drawing/2014/main" id="{3EB31867-9AA6-4E58-B7E6-BD3C456D868C}"/>
              </a:ext>
            </a:extLst>
          </p:cNvPr>
          <p:cNvSpPr>
            <a:spLocks noGrp="1"/>
          </p:cNvSpPr>
          <p:nvPr>
            <p:ph type="body" idx="1"/>
          </p:nvPr>
        </p:nvSpPr>
        <p:spPr>
          <a:xfrm>
            <a:off x="4643966" y="4677833"/>
            <a:ext cx="5702301" cy="141181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Date Placeholder 1">
            <a:extLst>
              <a:ext uri="{FF2B5EF4-FFF2-40B4-BE49-F238E27FC236}">
                <a16:creationId xmlns:a16="http://schemas.microsoft.com/office/drawing/2014/main" id="{C7DCCCD9-16F0-A3AA-A800-03D037A8316B}"/>
              </a:ext>
            </a:extLst>
          </p:cNvPr>
          <p:cNvSpPr>
            <a:spLocks noGrp="1"/>
          </p:cNvSpPr>
          <p:nvPr>
            <p:ph type="dt" sz="half" idx="10"/>
          </p:nvPr>
        </p:nvSpPr>
        <p:spPr>
          <a:xfrm>
            <a:off x="4643966" y="6294204"/>
            <a:ext cx="1452034" cy="365125"/>
          </a:xfrm>
        </p:spPr>
        <p:txBody>
          <a:bodyPr/>
          <a:lstStyle/>
          <a:p>
            <a:fld id="{9ABBF4A7-BF5B-4131-9D4F-DCBBB59572D8}" type="datetime3">
              <a:rPr lang="en-ID" smtClean="0"/>
              <a:t>29 October 2024</a:t>
            </a:fld>
            <a:endParaRPr lang="en-ID" dirty="0"/>
          </a:p>
        </p:txBody>
      </p:sp>
      <p:sp>
        <p:nvSpPr>
          <p:cNvPr id="3" name="Slide Number Placeholder 2">
            <a:extLst>
              <a:ext uri="{FF2B5EF4-FFF2-40B4-BE49-F238E27FC236}">
                <a16:creationId xmlns:a16="http://schemas.microsoft.com/office/drawing/2014/main" id="{DEB9B4AB-1169-325B-72BA-88127E1F2FE9}"/>
              </a:ext>
            </a:extLst>
          </p:cNvPr>
          <p:cNvSpPr>
            <a:spLocks noGrp="1"/>
          </p:cNvSpPr>
          <p:nvPr>
            <p:ph type="sldNum" sz="quarter" idx="11"/>
          </p:nvPr>
        </p:nvSpPr>
        <p:spPr>
          <a:xfrm>
            <a:off x="6374743" y="6294204"/>
            <a:ext cx="959527" cy="365125"/>
          </a:xfrm>
        </p:spPr>
        <p:txBody>
          <a:bodyPr/>
          <a:lstStyle>
            <a:lvl1pPr algn="l">
              <a:defRPr/>
            </a:lvl1pPr>
          </a:lstStyle>
          <a:p>
            <a:fld id="{9F1A398B-26A9-472A-B1DC-85C1E2092106}" type="slidenum">
              <a:rPr lang="en-ID" smtClean="0"/>
              <a:pPr/>
              <a:t>‹#›</a:t>
            </a:fld>
            <a:endParaRPr lang="en-ID" dirty="0"/>
          </a:p>
        </p:txBody>
      </p:sp>
      <p:sp>
        <p:nvSpPr>
          <p:cNvPr id="6" name="Rectangle 5">
            <a:extLst>
              <a:ext uri="{FF2B5EF4-FFF2-40B4-BE49-F238E27FC236}">
                <a16:creationId xmlns:a16="http://schemas.microsoft.com/office/drawing/2014/main" id="{2A87C9D8-AAC4-34C6-5931-8431AD24CF10}"/>
              </a:ext>
            </a:extLst>
          </p:cNvPr>
          <p:cNvSpPr/>
          <p:nvPr userDrawn="1"/>
        </p:nvSpPr>
        <p:spPr>
          <a:xfrm>
            <a:off x="6073140" y="6384443"/>
            <a:ext cx="45719" cy="17809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206350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A5701EFE-0826-F8C7-87B1-55850809C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4" name="Text Placeholder 3">
            <a:extLst>
              <a:ext uri="{FF2B5EF4-FFF2-40B4-BE49-F238E27FC236}">
                <a16:creationId xmlns:a16="http://schemas.microsoft.com/office/drawing/2014/main" id="{C229A56B-5A13-BA26-2E0C-D8EE4850A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9CAF4BE9-253D-31E3-24B4-B74EAF223F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AEA238-38D6-43A4-87CB-4D4F4017ACC3}" type="datetime3">
              <a:rPr lang="en-ID" smtClean="0"/>
              <a:t>29 October 2024</a:t>
            </a:fld>
            <a:endParaRPr lang="en-ID"/>
          </a:p>
        </p:txBody>
      </p:sp>
      <p:sp>
        <p:nvSpPr>
          <p:cNvPr id="6" name="Slide Number Placeholder 5">
            <a:extLst>
              <a:ext uri="{FF2B5EF4-FFF2-40B4-BE49-F238E27FC236}">
                <a16:creationId xmlns:a16="http://schemas.microsoft.com/office/drawing/2014/main" id="{CB255472-5C21-147E-C760-99D91D2A1B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1A398B-26A9-472A-B1DC-85C1E2092106}" type="slidenum">
              <a:rPr lang="en-ID" smtClean="0"/>
              <a:t>‹#›</a:t>
            </a:fld>
            <a:endParaRPr lang="en-ID"/>
          </a:p>
        </p:txBody>
      </p:sp>
    </p:spTree>
    <p:extLst>
      <p:ext uri="{BB962C8B-B14F-4D97-AF65-F5344CB8AC3E}">
        <p14:creationId xmlns:p14="http://schemas.microsoft.com/office/powerpoint/2010/main" val="3745290561"/>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60" r:id="rId3"/>
    <p:sldLayoutId id="2147483672" r:id="rId4"/>
    <p:sldLayoutId id="2147483650" r:id="rId5"/>
    <p:sldLayoutId id="2147483667" r:id="rId6"/>
    <p:sldLayoutId id="2147483668" r:id="rId7"/>
    <p:sldLayoutId id="2147483669" r:id="rId8"/>
    <p:sldLayoutId id="2147483662" r:id="rId9"/>
    <p:sldLayoutId id="2147483670" r:id="rId10"/>
    <p:sldLayoutId id="2147483674" r:id="rId11"/>
    <p:sldLayoutId id="2147483663" r:id="rId12"/>
    <p:sldLayoutId id="2147483664" r:id="rId13"/>
    <p:sldLayoutId id="2147483665" r:id="rId1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s://www.ieee-pes.org/part-8-reviewer-and-editor-guidelines"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thinkchecksubmit.org/" TargetMode="External"/><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hyperlink" Target="https://www.elsevier.com/connect/predatory-vs-trustworthy-journals-what-do-they-mean-for-the-integrity-of-science" TargetMode="External"/><Relationship Id="rId4" Type="http://schemas.openxmlformats.org/officeDocument/2006/relationships/hyperlink" Target="https://www.scimagojr.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elsevier.com/connect/11-steps-to-structuring-a-science-paper-editors-will-take-seriously"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2BC5-FA4A-954F-E29A-B2BCC2442204}"/>
              </a:ext>
            </a:extLst>
          </p:cNvPr>
          <p:cNvSpPr>
            <a:spLocks noGrp="1"/>
          </p:cNvSpPr>
          <p:nvPr>
            <p:ph type="title"/>
          </p:nvPr>
        </p:nvSpPr>
        <p:spPr>
          <a:xfrm>
            <a:off x="508000" y="4002770"/>
            <a:ext cx="10515600" cy="701674"/>
          </a:xfrm>
        </p:spPr>
        <p:txBody>
          <a:bodyPr>
            <a:normAutofit fontScale="90000"/>
          </a:bodyPr>
          <a:lstStyle/>
          <a:p>
            <a:r>
              <a:rPr lang="en-US" sz="4400" dirty="0">
                <a:latin typeface="Arial Black" panose="020B0A04020102020204" pitchFamily="34" charset="0"/>
              </a:rPr>
              <a:t>Publish An Article</a:t>
            </a:r>
            <a:br>
              <a:rPr lang="en-US" sz="4400" dirty="0">
                <a:latin typeface="Arial Black" panose="020B0A04020102020204" pitchFamily="34" charset="0"/>
              </a:rPr>
            </a:br>
            <a:r>
              <a:rPr lang="en-US" sz="4400" dirty="0">
                <a:latin typeface="Arial Black" panose="020B0A04020102020204" pitchFamily="34" charset="0"/>
              </a:rPr>
              <a:t>In A Reputable</a:t>
            </a:r>
            <a:br>
              <a:rPr lang="en-US" sz="4400" dirty="0">
                <a:latin typeface="Arial Black" panose="020B0A04020102020204" pitchFamily="34" charset="0"/>
              </a:rPr>
            </a:br>
            <a:r>
              <a:rPr lang="en-US" sz="4400" dirty="0">
                <a:latin typeface="Arial Black" panose="020B0A04020102020204" pitchFamily="34" charset="0"/>
              </a:rPr>
              <a:t>International Journal</a:t>
            </a:r>
            <a:endParaRPr lang="en-ID" dirty="0">
              <a:latin typeface="Abadi" panose="020B0604020104020204" pitchFamily="34" charset="0"/>
            </a:endParaRPr>
          </a:p>
        </p:txBody>
      </p:sp>
      <p:sp>
        <p:nvSpPr>
          <p:cNvPr id="3" name="Text Placeholder 2">
            <a:extLst>
              <a:ext uri="{FF2B5EF4-FFF2-40B4-BE49-F238E27FC236}">
                <a16:creationId xmlns:a16="http://schemas.microsoft.com/office/drawing/2014/main" id="{A87BA1E6-C8DC-957E-0DAE-622660E00CDC}"/>
              </a:ext>
            </a:extLst>
          </p:cNvPr>
          <p:cNvSpPr>
            <a:spLocks noGrp="1"/>
          </p:cNvSpPr>
          <p:nvPr>
            <p:ph type="body" idx="1"/>
          </p:nvPr>
        </p:nvSpPr>
        <p:spPr/>
        <p:txBody>
          <a:bodyPr>
            <a:normAutofit/>
          </a:bodyPr>
          <a:lstStyle/>
          <a:p>
            <a:r>
              <a:rPr lang="en-US" dirty="0">
                <a:latin typeface="Abadi" panose="020B0604020104020204" pitchFamily="34" charset="0"/>
              </a:rPr>
              <a:t>Muhammad Naufal</a:t>
            </a:r>
          </a:p>
          <a:p>
            <a:r>
              <a:rPr lang="en-US" sz="2000" dirty="0">
                <a:latin typeface="Abadi" panose="020B0604020104020204" pitchFamily="34" charset="0"/>
              </a:rPr>
              <a:t>muha353@brin.go.id</a:t>
            </a:r>
            <a:endParaRPr lang="en-ID" sz="2000" dirty="0">
              <a:latin typeface="Abadi" panose="020B0604020104020204" pitchFamily="34" charset="0"/>
            </a:endParaRPr>
          </a:p>
        </p:txBody>
      </p:sp>
      <p:sp>
        <p:nvSpPr>
          <p:cNvPr id="4" name="Date Placeholder 3">
            <a:extLst>
              <a:ext uri="{FF2B5EF4-FFF2-40B4-BE49-F238E27FC236}">
                <a16:creationId xmlns:a16="http://schemas.microsoft.com/office/drawing/2014/main" id="{B06F8ECA-7D6E-E793-5136-BB56E7D41691}"/>
              </a:ext>
            </a:extLst>
          </p:cNvPr>
          <p:cNvSpPr>
            <a:spLocks noGrp="1"/>
          </p:cNvSpPr>
          <p:nvPr>
            <p:ph type="dt" sz="half" idx="10"/>
          </p:nvPr>
        </p:nvSpPr>
        <p:spPr/>
        <p:txBody>
          <a:bodyPr/>
          <a:lstStyle/>
          <a:p>
            <a:fld id="{B8E99545-F025-4C93-A9A0-E608B651CF20}" type="datetime3">
              <a:rPr lang="en-ID" smtClean="0"/>
              <a:t>29 October 2024</a:t>
            </a:fld>
            <a:endParaRPr lang="en-ID"/>
          </a:p>
        </p:txBody>
      </p:sp>
      <p:sp>
        <p:nvSpPr>
          <p:cNvPr id="5" name="Slide Number Placeholder 4">
            <a:extLst>
              <a:ext uri="{FF2B5EF4-FFF2-40B4-BE49-F238E27FC236}">
                <a16:creationId xmlns:a16="http://schemas.microsoft.com/office/drawing/2014/main" id="{D0B7B263-C50D-45BB-7678-6616E413B9D3}"/>
              </a:ext>
            </a:extLst>
          </p:cNvPr>
          <p:cNvSpPr>
            <a:spLocks noGrp="1"/>
          </p:cNvSpPr>
          <p:nvPr>
            <p:ph type="sldNum" sz="quarter" idx="11"/>
          </p:nvPr>
        </p:nvSpPr>
        <p:spPr/>
        <p:txBody>
          <a:bodyPr/>
          <a:lstStyle/>
          <a:p>
            <a:fld id="{9F1A398B-26A9-472A-B1DC-85C1E2092106}" type="slidenum">
              <a:rPr lang="en-ID" smtClean="0"/>
              <a:pPr/>
              <a:t>1</a:t>
            </a:fld>
            <a:endParaRPr lang="en-ID"/>
          </a:p>
        </p:txBody>
      </p:sp>
    </p:spTree>
    <p:extLst>
      <p:ext uri="{BB962C8B-B14F-4D97-AF65-F5344CB8AC3E}">
        <p14:creationId xmlns:p14="http://schemas.microsoft.com/office/powerpoint/2010/main" val="302158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10</a:t>
            </a:fld>
            <a:endParaRPr lang="en-ID" dirty="0"/>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838201" y="881689"/>
            <a:ext cx="5867400" cy="787400"/>
          </a:xfrm>
        </p:spPr>
        <p:txBody>
          <a:bodyPr>
            <a:noAutofit/>
          </a:bodyPr>
          <a:lstStyle/>
          <a:p>
            <a:r>
              <a:rPr lang="en-US" sz="3600" b="1" dirty="0">
                <a:solidFill>
                  <a:srgbClr val="C00000"/>
                </a:solidFill>
                <a:latin typeface="Abadi" panose="020B0604020104020204" pitchFamily="34" charset="0"/>
              </a:rPr>
              <a:t>Collection of Literatures Study Summary</a:t>
            </a:r>
            <a:endParaRPr lang="en-ID" sz="3600" b="1" dirty="0">
              <a:solidFill>
                <a:srgbClr val="C00000"/>
              </a:solidFill>
              <a:latin typeface="Abadi" panose="020B0604020104020204" pitchFamily="34" charset="0"/>
            </a:endParaRPr>
          </a:p>
        </p:txBody>
      </p:sp>
      <p:sp>
        <p:nvSpPr>
          <p:cNvPr id="5" name="副標題 2">
            <a:extLst>
              <a:ext uri="{FF2B5EF4-FFF2-40B4-BE49-F238E27FC236}">
                <a16:creationId xmlns:a16="http://schemas.microsoft.com/office/drawing/2014/main" id="{9F7F498D-7CEC-3903-E486-0993582FCDF7}"/>
              </a:ext>
            </a:extLst>
          </p:cNvPr>
          <p:cNvSpPr txBox="1">
            <a:spLocks noGrp="1"/>
          </p:cNvSpPr>
          <p:nvPr>
            <p:ph type="body" sz="quarter" idx="10"/>
          </p:nvPr>
        </p:nvSpPr>
        <p:spPr>
          <a:xfrm>
            <a:off x="917217" y="2925731"/>
            <a:ext cx="4016829" cy="3087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err="1">
                <a:latin typeface="Abadi" panose="020B0604020104020204" pitchFamily="34" charset="0"/>
              </a:rPr>
              <a:t>Manfaat</a:t>
            </a:r>
            <a:r>
              <a:rPr lang="en-US" sz="1800" dirty="0">
                <a:latin typeface="Abadi" panose="020B0604020104020204" pitchFamily="34" charset="0"/>
              </a:rPr>
              <a:t>:</a:t>
            </a:r>
          </a:p>
          <a:p>
            <a:pPr>
              <a:buFont typeface="Wingdings" pitchFamily="2" charset="2"/>
              <a:buChar char="§"/>
            </a:pPr>
            <a:r>
              <a:rPr lang="en-US" sz="1800" dirty="0" err="1">
                <a:latin typeface="Abadi" panose="020B0604020104020204" pitchFamily="34" charset="0"/>
              </a:rPr>
              <a:t>Penggambaran</a:t>
            </a:r>
            <a:r>
              <a:rPr lang="en-US" sz="1800" dirty="0">
                <a:latin typeface="Abadi" panose="020B0604020104020204" pitchFamily="34" charset="0"/>
              </a:rPr>
              <a:t> </a:t>
            </a:r>
            <a:r>
              <a:rPr lang="en-US" sz="1800" dirty="0" err="1">
                <a:latin typeface="Abadi" panose="020B0604020104020204" pitchFamily="34" charset="0"/>
              </a:rPr>
              <a:t>permasalahan</a:t>
            </a:r>
            <a:endParaRPr lang="en-US" sz="1800" dirty="0">
              <a:latin typeface="Abadi" panose="020B0604020104020204" pitchFamily="34" charset="0"/>
            </a:endParaRPr>
          </a:p>
          <a:p>
            <a:pPr>
              <a:buFont typeface="Wingdings" pitchFamily="2" charset="2"/>
              <a:buChar char="§"/>
            </a:pPr>
            <a:r>
              <a:rPr lang="en-US" sz="1800" dirty="0" err="1">
                <a:latin typeface="Abadi" panose="020B0604020104020204" pitchFamily="34" charset="0"/>
              </a:rPr>
              <a:t>Rumpun</a:t>
            </a:r>
            <a:r>
              <a:rPr lang="en-US" sz="1800" dirty="0">
                <a:latin typeface="Abadi" panose="020B0604020104020204" pitchFamily="34" charset="0"/>
              </a:rPr>
              <a:t> </a:t>
            </a:r>
            <a:r>
              <a:rPr lang="en-US" sz="1800" dirty="0" err="1">
                <a:latin typeface="Abadi" panose="020B0604020104020204" pitchFamily="34" charset="0"/>
              </a:rPr>
              <a:t>metodologi</a:t>
            </a:r>
            <a:r>
              <a:rPr lang="en-US" sz="1800" dirty="0">
                <a:latin typeface="Abadi" panose="020B0604020104020204" pitchFamily="34" charset="0"/>
              </a:rPr>
              <a:t> </a:t>
            </a:r>
            <a:r>
              <a:rPr lang="en-US" sz="1800" dirty="0" err="1">
                <a:latin typeface="Abadi" panose="020B0604020104020204" pitchFamily="34" charset="0"/>
              </a:rPr>
              <a:t>penelitian</a:t>
            </a:r>
            <a:r>
              <a:rPr lang="en-US" sz="1800" dirty="0">
                <a:latin typeface="Abadi" panose="020B0604020104020204" pitchFamily="34" charset="0"/>
              </a:rPr>
              <a:t> </a:t>
            </a:r>
            <a:r>
              <a:rPr lang="en-US" sz="1800" dirty="0" err="1">
                <a:latin typeface="Abadi" panose="020B0604020104020204" pitchFamily="34" charset="0"/>
              </a:rPr>
              <a:t>kita</a:t>
            </a:r>
            <a:endParaRPr lang="en-US" sz="1800" dirty="0">
              <a:latin typeface="Abadi" panose="020B0604020104020204" pitchFamily="34" charset="0"/>
            </a:endParaRPr>
          </a:p>
          <a:p>
            <a:pPr>
              <a:buFont typeface="Wingdings" pitchFamily="2" charset="2"/>
              <a:buChar char="§"/>
            </a:pPr>
            <a:r>
              <a:rPr lang="en-US" sz="1800" i="1" dirty="0">
                <a:latin typeface="Abadi" panose="020B0604020104020204" pitchFamily="34" charset="0"/>
              </a:rPr>
              <a:t>Benchmarking </a:t>
            </a:r>
            <a:r>
              <a:rPr lang="en-US" sz="1800" i="1" dirty="0" err="1">
                <a:latin typeface="Abadi" panose="020B0604020104020204" pitchFamily="34" charset="0"/>
              </a:rPr>
              <a:t>metode</a:t>
            </a:r>
            <a:r>
              <a:rPr lang="en-US" sz="1800" i="1" dirty="0">
                <a:latin typeface="Abadi" panose="020B0604020104020204" pitchFamily="34" charset="0"/>
              </a:rPr>
              <a:t> </a:t>
            </a:r>
            <a:r>
              <a:rPr lang="en-US" sz="1800" i="1" dirty="0" err="1">
                <a:latin typeface="Abadi" panose="020B0604020104020204" pitchFamily="34" charset="0"/>
              </a:rPr>
              <a:t>analisa</a:t>
            </a:r>
            <a:endParaRPr lang="en-US" sz="1800" i="1" dirty="0">
              <a:latin typeface="Abadi" panose="020B0604020104020204" pitchFamily="34" charset="0"/>
            </a:endParaRPr>
          </a:p>
          <a:p>
            <a:pPr>
              <a:buFont typeface="Wingdings" pitchFamily="2" charset="2"/>
              <a:buChar char="§"/>
            </a:pPr>
            <a:r>
              <a:rPr lang="en-US" sz="1800" dirty="0">
                <a:latin typeface="Abadi" panose="020B0604020104020204" pitchFamily="34" charset="0"/>
              </a:rPr>
              <a:t>Cara </a:t>
            </a:r>
            <a:r>
              <a:rPr lang="en-US" sz="1800" dirty="0" err="1">
                <a:latin typeface="Abadi" panose="020B0604020104020204" pitchFamily="34" charset="0"/>
              </a:rPr>
              <a:t>evaluasi</a:t>
            </a:r>
            <a:r>
              <a:rPr lang="en-US" sz="1800" dirty="0">
                <a:latin typeface="Abadi" panose="020B0604020104020204" pitchFamily="34" charset="0"/>
              </a:rPr>
              <a:t> </a:t>
            </a:r>
            <a:r>
              <a:rPr lang="en-US" sz="1800" dirty="0" err="1">
                <a:latin typeface="Abadi" panose="020B0604020104020204" pitchFamily="34" charset="0"/>
              </a:rPr>
              <a:t>metode</a:t>
            </a:r>
            <a:r>
              <a:rPr lang="en-US" sz="1800" dirty="0">
                <a:latin typeface="Abadi" panose="020B0604020104020204" pitchFamily="34" charset="0"/>
              </a:rPr>
              <a:t> (Statistical test)</a:t>
            </a:r>
          </a:p>
          <a:p>
            <a:pPr>
              <a:buFont typeface="Wingdings" pitchFamily="2" charset="2"/>
              <a:buChar char="§"/>
            </a:pPr>
            <a:r>
              <a:rPr lang="en-US" sz="1800" dirty="0">
                <a:latin typeface="Abadi" panose="020B0604020104020204" pitchFamily="34" charset="0"/>
              </a:rPr>
              <a:t>Tingkat </a:t>
            </a:r>
            <a:r>
              <a:rPr lang="en-US" sz="1800" dirty="0" err="1">
                <a:latin typeface="Abadi" panose="020B0604020104020204" pitchFamily="34" charset="0"/>
              </a:rPr>
              <a:t>keberhasilan</a:t>
            </a:r>
            <a:r>
              <a:rPr lang="en-US" sz="1800" dirty="0">
                <a:latin typeface="Abadi" panose="020B0604020104020204" pitchFamily="34" charset="0"/>
              </a:rPr>
              <a:t> </a:t>
            </a:r>
            <a:r>
              <a:rPr lang="en-US" sz="1800" dirty="0" err="1">
                <a:latin typeface="Abadi" panose="020B0604020104020204" pitchFamily="34" charset="0"/>
              </a:rPr>
              <a:t>metode</a:t>
            </a:r>
            <a:r>
              <a:rPr lang="en-US" sz="1800" dirty="0">
                <a:latin typeface="Abadi" panose="020B0604020104020204" pitchFamily="34" charset="0"/>
              </a:rPr>
              <a:t> </a:t>
            </a:r>
            <a:r>
              <a:rPr lang="en-US" sz="1800" dirty="0" err="1">
                <a:latin typeface="Abadi" panose="020B0604020104020204" pitchFamily="34" charset="0"/>
              </a:rPr>
              <a:t>dalam</a:t>
            </a:r>
            <a:r>
              <a:rPr lang="en-US" sz="1800" dirty="0">
                <a:latin typeface="Abadi" panose="020B0604020104020204" pitchFamily="34" charset="0"/>
              </a:rPr>
              <a:t> </a:t>
            </a:r>
            <a:r>
              <a:rPr lang="en-US" sz="1800" dirty="0" err="1">
                <a:latin typeface="Abadi" panose="020B0604020104020204" pitchFamily="34" charset="0"/>
              </a:rPr>
              <a:t>mengatasi</a:t>
            </a:r>
            <a:r>
              <a:rPr lang="en-US" sz="1800" dirty="0">
                <a:latin typeface="Abadi" panose="020B0604020104020204" pitchFamily="34" charset="0"/>
              </a:rPr>
              <a:t> </a:t>
            </a:r>
            <a:r>
              <a:rPr lang="en-US" sz="1800" dirty="0" err="1">
                <a:latin typeface="Abadi" panose="020B0604020104020204" pitchFamily="34" charset="0"/>
              </a:rPr>
              <a:t>permasalahan</a:t>
            </a:r>
            <a:endParaRPr lang="en-US" sz="1800" dirty="0">
              <a:latin typeface="Abadi" panose="020B0604020104020204" pitchFamily="34" charset="0"/>
            </a:endParaRPr>
          </a:p>
          <a:p>
            <a:pPr>
              <a:buFont typeface="Wingdings" pitchFamily="2" charset="2"/>
              <a:buChar char="§"/>
            </a:pPr>
            <a:r>
              <a:rPr lang="en-US" sz="1800" dirty="0" err="1">
                <a:latin typeface="Abadi" panose="020B0604020104020204" pitchFamily="34" charset="0"/>
              </a:rPr>
              <a:t>Mengetahui</a:t>
            </a:r>
            <a:r>
              <a:rPr lang="en-US" sz="1800" dirty="0">
                <a:latin typeface="Abadi" panose="020B0604020104020204" pitchFamily="34" charset="0"/>
              </a:rPr>
              <a:t> </a:t>
            </a:r>
            <a:r>
              <a:rPr lang="en-US" sz="1800" dirty="0" err="1">
                <a:latin typeface="Abadi" panose="020B0604020104020204" pitchFamily="34" charset="0"/>
              </a:rPr>
              <a:t>kebaharuan</a:t>
            </a:r>
            <a:r>
              <a:rPr lang="en-US" sz="1800" dirty="0">
                <a:latin typeface="Abadi" panose="020B0604020104020204" pitchFamily="34" charset="0"/>
              </a:rPr>
              <a:t> </a:t>
            </a:r>
            <a:r>
              <a:rPr lang="en-US" sz="1800" dirty="0" err="1">
                <a:latin typeface="Abadi" panose="020B0604020104020204" pitchFamily="34" charset="0"/>
              </a:rPr>
              <a:t>riset</a:t>
            </a:r>
            <a:endParaRPr lang="en-US" sz="1800" dirty="0">
              <a:latin typeface="Abadi" panose="020B0604020104020204" pitchFamily="34" charset="0"/>
            </a:endParaRPr>
          </a:p>
          <a:p>
            <a:pPr marL="0" indent="0">
              <a:buNone/>
            </a:pPr>
            <a:endParaRPr lang="en-US" sz="1800" dirty="0">
              <a:latin typeface="Abadi" panose="020B0604020104020204" pitchFamily="34" charset="0"/>
            </a:endParaRPr>
          </a:p>
          <a:p>
            <a:pPr marL="0" indent="0">
              <a:buNone/>
            </a:pPr>
            <a:endParaRPr lang="en-US" sz="1800" dirty="0">
              <a:latin typeface="Abadi" panose="020B0604020104020204" pitchFamily="34" charset="0"/>
            </a:endParaRPr>
          </a:p>
        </p:txBody>
      </p:sp>
      <p:graphicFrame>
        <p:nvGraphicFramePr>
          <p:cNvPr id="6" name="表格 5">
            <a:extLst>
              <a:ext uri="{FF2B5EF4-FFF2-40B4-BE49-F238E27FC236}">
                <a16:creationId xmlns:a16="http://schemas.microsoft.com/office/drawing/2014/main" id="{96E43DC4-8EBC-B510-E7FD-4A1EBE47E590}"/>
              </a:ext>
            </a:extLst>
          </p:cNvPr>
          <p:cNvGraphicFramePr>
            <a:graphicFrameLocks noGrp="1"/>
          </p:cNvGraphicFramePr>
          <p:nvPr/>
        </p:nvGraphicFramePr>
        <p:xfrm>
          <a:off x="917217" y="1926570"/>
          <a:ext cx="10284184" cy="718658"/>
        </p:xfrm>
        <a:graphic>
          <a:graphicData uri="http://schemas.openxmlformats.org/drawingml/2006/table">
            <a:tbl>
              <a:tblPr firstRow="1" bandRow="1">
                <a:tableStyleId>{5C22544A-7EE6-4342-B048-85BDC9FD1C3A}</a:tableStyleId>
              </a:tblPr>
              <a:tblGrid>
                <a:gridCol w="1171919">
                  <a:extLst>
                    <a:ext uri="{9D8B030D-6E8A-4147-A177-3AD203B41FA5}">
                      <a16:colId xmlns:a16="http://schemas.microsoft.com/office/drawing/2014/main" val="2839512158"/>
                    </a:ext>
                  </a:extLst>
                </a:gridCol>
                <a:gridCol w="2941754">
                  <a:extLst>
                    <a:ext uri="{9D8B030D-6E8A-4147-A177-3AD203B41FA5}">
                      <a16:colId xmlns:a16="http://schemas.microsoft.com/office/drawing/2014/main" val="2096670946"/>
                    </a:ext>
                  </a:extLst>
                </a:gridCol>
                <a:gridCol w="2056837">
                  <a:extLst>
                    <a:ext uri="{9D8B030D-6E8A-4147-A177-3AD203B41FA5}">
                      <a16:colId xmlns:a16="http://schemas.microsoft.com/office/drawing/2014/main" val="2088153341"/>
                    </a:ext>
                  </a:extLst>
                </a:gridCol>
                <a:gridCol w="2056837">
                  <a:extLst>
                    <a:ext uri="{9D8B030D-6E8A-4147-A177-3AD203B41FA5}">
                      <a16:colId xmlns:a16="http://schemas.microsoft.com/office/drawing/2014/main" val="3590459578"/>
                    </a:ext>
                  </a:extLst>
                </a:gridCol>
                <a:gridCol w="2056837">
                  <a:extLst>
                    <a:ext uri="{9D8B030D-6E8A-4147-A177-3AD203B41FA5}">
                      <a16:colId xmlns:a16="http://schemas.microsoft.com/office/drawing/2014/main" val="2035445426"/>
                    </a:ext>
                  </a:extLst>
                </a:gridCol>
              </a:tblGrid>
              <a:tr h="359329">
                <a:tc>
                  <a:txBody>
                    <a:bodyPr/>
                    <a:lstStyle/>
                    <a:p>
                      <a:pPr algn="ctr"/>
                      <a:r>
                        <a:rPr lang="en-US" sz="1600" b="0" i="0" dirty="0">
                          <a:latin typeface="Abadi" panose="020B0604020104020204" pitchFamily="34" charset="0"/>
                        </a:rPr>
                        <a:t>Ref. Title</a:t>
                      </a:r>
                    </a:p>
                  </a:txBody>
                  <a:tcPr>
                    <a:solidFill>
                      <a:schemeClr val="bg1">
                        <a:lumMod val="50000"/>
                      </a:schemeClr>
                    </a:solidFill>
                  </a:tcPr>
                </a:tc>
                <a:tc>
                  <a:txBody>
                    <a:bodyPr/>
                    <a:lstStyle/>
                    <a:p>
                      <a:pPr algn="ctr"/>
                      <a:r>
                        <a:rPr lang="en-US" sz="1600" b="0" i="0" dirty="0">
                          <a:latin typeface="Abadi" panose="020B0604020104020204" pitchFamily="34" charset="0"/>
                        </a:rPr>
                        <a:t>Aim and Objective</a:t>
                      </a:r>
                    </a:p>
                  </a:txBody>
                  <a:tcPr>
                    <a:solidFill>
                      <a:schemeClr val="bg1">
                        <a:lumMod val="50000"/>
                      </a:schemeClr>
                    </a:solidFill>
                  </a:tcPr>
                </a:tc>
                <a:tc>
                  <a:txBody>
                    <a:bodyPr/>
                    <a:lstStyle/>
                    <a:p>
                      <a:pPr algn="ctr"/>
                      <a:r>
                        <a:rPr lang="en-US" sz="1600" b="0" i="0" dirty="0">
                          <a:latin typeface="Abadi" panose="020B0604020104020204" pitchFamily="34" charset="0"/>
                        </a:rPr>
                        <a:t>Methodology</a:t>
                      </a:r>
                    </a:p>
                  </a:txBody>
                  <a:tcPr>
                    <a:solidFill>
                      <a:schemeClr val="bg1">
                        <a:lumMod val="50000"/>
                      </a:schemeClr>
                    </a:solidFill>
                  </a:tcPr>
                </a:tc>
                <a:tc>
                  <a:txBody>
                    <a:bodyPr/>
                    <a:lstStyle/>
                    <a:p>
                      <a:pPr algn="ctr"/>
                      <a:r>
                        <a:rPr lang="en-US" sz="1600" b="0" i="0" dirty="0">
                          <a:latin typeface="Abadi" panose="020B0604020104020204" pitchFamily="34" charset="0"/>
                        </a:rPr>
                        <a:t>Discussion</a:t>
                      </a:r>
                      <a:r>
                        <a:rPr lang="en-US" sz="1600" b="0" i="0" baseline="0" dirty="0">
                          <a:latin typeface="Abadi" panose="020B0604020104020204" pitchFamily="34" charset="0"/>
                        </a:rPr>
                        <a:t> result</a:t>
                      </a:r>
                      <a:endParaRPr lang="en-US" sz="1600" b="0" i="0" dirty="0">
                        <a:latin typeface="Abadi" panose="020B0604020104020204" pitchFamily="34" charset="0"/>
                      </a:endParaRPr>
                    </a:p>
                  </a:txBody>
                  <a:tcPr>
                    <a:solidFill>
                      <a:schemeClr val="bg1">
                        <a:lumMod val="50000"/>
                      </a:schemeClr>
                    </a:solidFill>
                  </a:tcPr>
                </a:tc>
                <a:tc>
                  <a:txBody>
                    <a:bodyPr/>
                    <a:lstStyle/>
                    <a:p>
                      <a:pPr algn="ctr"/>
                      <a:r>
                        <a:rPr lang="en-US" sz="1600" b="0" i="0" dirty="0">
                          <a:latin typeface="Abadi" panose="020B0604020104020204" pitchFamily="34" charset="0"/>
                        </a:rPr>
                        <a:t>Implication</a:t>
                      </a:r>
                    </a:p>
                  </a:txBody>
                  <a:tcPr>
                    <a:solidFill>
                      <a:schemeClr val="bg1">
                        <a:lumMod val="50000"/>
                      </a:schemeClr>
                    </a:solidFill>
                  </a:tcPr>
                </a:tc>
                <a:extLst>
                  <a:ext uri="{0D108BD9-81ED-4DB2-BD59-A6C34878D82A}">
                    <a16:rowId xmlns:a16="http://schemas.microsoft.com/office/drawing/2014/main" val="3030707791"/>
                  </a:ext>
                </a:extLst>
              </a:tr>
              <a:tr h="359329">
                <a:tc>
                  <a:txBody>
                    <a:bodyPr/>
                    <a:lstStyle/>
                    <a:p>
                      <a:pPr algn="ctr"/>
                      <a:r>
                        <a:rPr lang="en-US" sz="1600" b="0" i="0" dirty="0">
                          <a:solidFill>
                            <a:schemeClr val="bg1"/>
                          </a:solidFill>
                          <a:latin typeface="Abadi" panose="020B0604020104020204" pitchFamily="34" charset="0"/>
                        </a:rPr>
                        <a:t>1</a:t>
                      </a:r>
                    </a:p>
                  </a:txBody>
                  <a:tcPr>
                    <a:solidFill>
                      <a:schemeClr val="bg1">
                        <a:lumMod val="50000"/>
                      </a:schemeClr>
                    </a:solidFill>
                  </a:tcPr>
                </a:tc>
                <a:tc>
                  <a:txBody>
                    <a:bodyPr/>
                    <a:lstStyle/>
                    <a:p>
                      <a:pPr algn="ctr"/>
                      <a:endParaRPr lang="en-US" sz="1600" b="0" i="0" dirty="0">
                        <a:latin typeface="Abadi" panose="020B0604020104020204" pitchFamily="34" charset="0"/>
                      </a:endParaRPr>
                    </a:p>
                  </a:txBody>
                  <a:tcPr>
                    <a:solidFill>
                      <a:schemeClr val="bg1">
                        <a:lumMod val="50000"/>
                      </a:schemeClr>
                    </a:solidFill>
                  </a:tcPr>
                </a:tc>
                <a:tc>
                  <a:txBody>
                    <a:bodyPr/>
                    <a:lstStyle/>
                    <a:p>
                      <a:pPr algn="ctr"/>
                      <a:endParaRPr lang="en-US" sz="1600" b="0" i="0" dirty="0">
                        <a:latin typeface="Abadi" panose="020B0604020104020204" pitchFamily="34" charset="0"/>
                      </a:endParaRPr>
                    </a:p>
                  </a:txBody>
                  <a:tcPr>
                    <a:solidFill>
                      <a:schemeClr val="bg1">
                        <a:lumMod val="50000"/>
                      </a:schemeClr>
                    </a:solidFill>
                  </a:tcPr>
                </a:tc>
                <a:tc>
                  <a:txBody>
                    <a:bodyPr/>
                    <a:lstStyle/>
                    <a:p>
                      <a:pPr algn="ctr"/>
                      <a:endParaRPr lang="en-US" sz="1600" b="0" i="0" dirty="0">
                        <a:latin typeface="Abadi" panose="020B0604020104020204" pitchFamily="34" charset="0"/>
                      </a:endParaRPr>
                    </a:p>
                  </a:txBody>
                  <a:tcPr>
                    <a:solidFill>
                      <a:schemeClr val="bg1">
                        <a:lumMod val="50000"/>
                      </a:schemeClr>
                    </a:solidFill>
                  </a:tcPr>
                </a:tc>
                <a:tc>
                  <a:txBody>
                    <a:bodyPr/>
                    <a:lstStyle/>
                    <a:p>
                      <a:pPr algn="ctr"/>
                      <a:endParaRPr lang="en-US" sz="1600" b="0" i="0" dirty="0">
                        <a:latin typeface="Abadi" panose="020B0604020104020204" pitchFamily="34" charset="0"/>
                      </a:endParaRPr>
                    </a:p>
                  </a:txBody>
                  <a:tcPr>
                    <a:solidFill>
                      <a:schemeClr val="bg1">
                        <a:lumMod val="50000"/>
                      </a:schemeClr>
                    </a:solidFill>
                  </a:tcPr>
                </a:tc>
                <a:extLst>
                  <a:ext uri="{0D108BD9-81ED-4DB2-BD59-A6C34878D82A}">
                    <a16:rowId xmlns:a16="http://schemas.microsoft.com/office/drawing/2014/main" val="3883389781"/>
                  </a:ext>
                </a:extLst>
              </a:tr>
            </a:tbl>
          </a:graphicData>
        </a:graphic>
      </p:graphicFrame>
      <p:pic>
        <p:nvPicPr>
          <p:cNvPr id="7" name="圖片 8">
            <a:extLst>
              <a:ext uri="{FF2B5EF4-FFF2-40B4-BE49-F238E27FC236}">
                <a16:creationId xmlns:a16="http://schemas.microsoft.com/office/drawing/2014/main" id="{69D64831-3CE5-66AA-DBFF-148108D5D97F}"/>
              </a:ext>
            </a:extLst>
          </p:cNvPr>
          <p:cNvPicPr>
            <a:picLocks noChangeAspect="1"/>
          </p:cNvPicPr>
          <p:nvPr/>
        </p:nvPicPr>
        <p:blipFill>
          <a:blip r:embed="rId2"/>
          <a:stretch>
            <a:fillRect/>
          </a:stretch>
        </p:blipFill>
        <p:spPr>
          <a:xfrm>
            <a:off x="6435362" y="2915121"/>
            <a:ext cx="3916952" cy="3379081"/>
          </a:xfrm>
          <a:prstGeom prst="rect">
            <a:avLst/>
          </a:prstGeom>
          <a:ln w="38100">
            <a:solidFill>
              <a:schemeClr val="tx1"/>
            </a:solidFill>
          </a:ln>
        </p:spPr>
      </p:pic>
    </p:spTree>
    <p:extLst>
      <p:ext uri="{BB962C8B-B14F-4D97-AF65-F5344CB8AC3E}">
        <p14:creationId xmlns:p14="http://schemas.microsoft.com/office/powerpoint/2010/main" val="2920796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11</a:t>
            </a:fld>
            <a:endParaRPr lang="en-ID" dirty="0"/>
          </a:p>
        </p:txBody>
      </p:sp>
      <p:pic>
        <p:nvPicPr>
          <p:cNvPr id="11" name="Picture 10">
            <a:extLst>
              <a:ext uri="{FF2B5EF4-FFF2-40B4-BE49-F238E27FC236}">
                <a16:creationId xmlns:a16="http://schemas.microsoft.com/office/drawing/2014/main" id="{F01A7355-B496-BF5A-8963-6AC683125087}"/>
              </a:ext>
            </a:extLst>
          </p:cNvPr>
          <p:cNvPicPr>
            <a:picLocks noChangeAspect="1"/>
          </p:cNvPicPr>
          <p:nvPr/>
        </p:nvPicPr>
        <p:blipFill>
          <a:blip r:embed="rId2"/>
          <a:stretch>
            <a:fillRect/>
          </a:stretch>
        </p:blipFill>
        <p:spPr>
          <a:xfrm>
            <a:off x="203005" y="2169709"/>
            <a:ext cx="6263109" cy="3807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CD30F001-6707-71A6-AC34-FFFF295D4CFC}"/>
              </a:ext>
            </a:extLst>
          </p:cNvPr>
          <p:cNvPicPr>
            <a:picLocks noChangeAspect="1"/>
          </p:cNvPicPr>
          <p:nvPr/>
        </p:nvPicPr>
        <p:blipFill>
          <a:blip r:embed="rId3"/>
          <a:stretch>
            <a:fillRect/>
          </a:stretch>
        </p:blipFill>
        <p:spPr>
          <a:xfrm>
            <a:off x="5474975" y="3738979"/>
            <a:ext cx="5688262" cy="2920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1DC5968-BA96-8861-960C-373422EEFA06}"/>
              </a:ext>
            </a:extLst>
          </p:cNvPr>
          <p:cNvPicPr>
            <a:picLocks noChangeAspect="1"/>
          </p:cNvPicPr>
          <p:nvPr/>
        </p:nvPicPr>
        <p:blipFill>
          <a:blip r:embed="rId4"/>
          <a:stretch>
            <a:fillRect/>
          </a:stretch>
        </p:blipFill>
        <p:spPr>
          <a:xfrm>
            <a:off x="7927708" y="2169709"/>
            <a:ext cx="2662538" cy="722348"/>
          </a:xfrm>
          <a:prstGeom prst="rect">
            <a:avLst/>
          </a:prstGeom>
          <a:ln w="28575">
            <a:solidFill>
              <a:schemeClr val="tx1"/>
            </a:solidFill>
          </a:ln>
        </p:spPr>
      </p:pic>
      <p:pic>
        <p:nvPicPr>
          <p:cNvPr id="7" name="Picture 6">
            <a:extLst>
              <a:ext uri="{FF2B5EF4-FFF2-40B4-BE49-F238E27FC236}">
                <a16:creationId xmlns:a16="http://schemas.microsoft.com/office/drawing/2014/main" id="{83C8A456-25B4-9B53-A6F8-C1FA889211E8}"/>
              </a:ext>
            </a:extLst>
          </p:cNvPr>
          <p:cNvPicPr>
            <a:picLocks noChangeAspect="1"/>
          </p:cNvPicPr>
          <p:nvPr/>
        </p:nvPicPr>
        <p:blipFill>
          <a:blip r:embed="rId5"/>
          <a:stretch>
            <a:fillRect/>
          </a:stretch>
        </p:blipFill>
        <p:spPr>
          <a:xfrm>
            <a:off x="4548283" y="1174803"/>
            <a:ext cx="4496190" cy="624894"/>
          </a:xfrm>
          <a:prstGeom prst="rect">
            <a:avLst/>
          </a:prstGeom>
          <a:ln w="19050">
            <a:solidFill>
              <a:schemeClr val="tx1"/>
            </a:solidFill>
          </a:ln>
        </p:spPr>
      </p:pic>
    </p:spTree>
    <p:extLst>
      <p:ext uri="{BB962C8B-B14F-4D97-AF65-F5344CB8AC3E}">
        <p14:creationId xmlns:p14="http://schemas.microsoft.com/office/powerpoint/2010/main" val="2938123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33075-3D4C-5F3F-B59F-98A210F86FB6}"/>
              </a:ext>
            </a:extLst>
          </p:cNvPr>
          <p:cNvSpPr>
            <a:spLocks noGrp="1"/>
          </p:cNvSpPr>
          <p:nvPr>
            <p:ph type="title"/>
          </p:nvPr>
        </p:nvSpPr>
        <p:spPr>
          <a:xfrm>
            <a:off x="838200" y="881689"/>
            <a:ext cx="7587343" cy="787400"/>
          </a:xfrm>
        </p:spPr>
        <p:txBody>
          <a:bodyPr>
            <a:normAutofit/>
          </a:bodyPr>
          <a:lstStyle/>
          <a:p>
            <a:r>
              <a:rPr lang="en-US" sz="3600" b="1" dirty="0">
                <a:solidFill>
                  <a:srgbClr val="C00000"/>
                </a:solidFill>
                <a:latin typeface="Abadi" panose="020B0604020104020204" pitchFamily="34" charset="0"/>
              </a:rPr>
              <a:t>Format Gambar?</a:t>
            </a:r>
            <a:endParaRPr lang="en-ID" sz="4000" b="1" dirty="0">
              <a:solidFill>
                <a:srgbClr val="C00000"/>
              </a:solidFill>
              <a:latin typeface="Abadi" panose="020B0604020104020204" pitchFamily="34" charset="0"/>
            </a:endParaRPr>
          </a:p>
        </p:txBody>
      </p:sp>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12</a:t>
            </a:fld>
            <a:endParaRPr lang="en-ID" dirty="0"/>
          </a:p>
        </p:txBody>
      </p:sp>
      <p:sp>
        <p:nvSpPr>
          <p:cNvPr id="6" name="副標題 2">
            <a:extLst>
              <a:ext uri="{FF2B5EF4-FFF2-40B4-BE49-F238E27FC236}">
                <a16:creationId xmlns:a16="http://schemas.microsoft.com/office/drawing/2014/main" id="{F454FF9B-1B61-1CA2-3C3B-3B82A4C30DF2}"/>
              </a:ext>
            </a:extLst>
          </p:cNvPr>
          <p:cNvSpPr txBox="1">
            <a:spLocks noGrp="1"/>
          </p:cNvSpPr>
          <p:nvPr>
            <p:ph type="body" sz="quarter" idx="10"/>
          </p:nvPr>
        </p:nvSpPr>
        <p:spPr>
          <a:xfrm>
            <a:off x="838200" y="2183266"/>
            <a:ext cx="4245429" cy="24914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latin typeface="Abadi" panose="020B0604020104020204" pitchFamily="34" charset="0"/>
              </a:rPr>
              <a:t>Pastikan</a:t>
            </a:r>
            <a:r>
              <a:rPr lang="en-US" sz="1800" dirty="0">
                <a:latin typeface="Abadi" panose="020B0604020104020204" pitchFamily="34" charset="0"/>
              </a:rPr>
              <a:t> </a:t>
            </a:r>
            <a:r>
              <a:rPr lang="en-US" sz="1800" dirty="0" err="1">
                <a:latin typeface="Abadi" panose="020B0604020104020204" pitchFamily="34" charset="0"/>
              </a:rPr>
              <a:t>terbaca</a:t>
            </a:r>
            <a:r>
              <a:rPr lang="en-US" sz="1800" dirty="0">
                <a:latin typeface="Abadi" panose="020B0604020104020204" pitchFamily="34" charset="0"/>
              </a:rPr>
              <a:t> </a:t>
            </a:r>
            <a:r>
              <a:rPr lang="en-US" sz="1800" dirty="0" err="1">
                <a:latin typeface="Abadi" panose="020B0604020104020204" pitchFamily="34" charset="0"/>
              </a:rPr>
              <a:t>jelas</a:t>
            </a:r>
            <a:r>
              <a:rPr lang="en-US" sz="1800" dirty="0">
                <a:latin typeface="Abadi" panose="020B0604020104020204" pitchFamily="34" charset="0"/>
              </a:rPr>
              <a:t>, </a:t>
            </a:r>
            <a:r>
              <a:rPr lang="en-US" sz="1800" dirty="0" err="1">
                <a:latin typeface="Abadi" panose="020B0604020104020204" pitchFamily="34" charset="0"/>
              </a:rPr>
              <a:t>dengan</a:t>
            </a:r>
            <a:r>
              <a:rPr lang="en-US" sz="1800" dirty="0">
                <a:latin typeface="Abadi" panose="020B0604020104020204" pitchFamily="34" charset="0"/>
              </a:rPr>
              <a:t> </a:t>
            </a:r>
            <a:r>
              <a:rPr lang="en-US" sz="1800" i="1" dirty="0">
                <a:latin typeface="Abadi" panose="020B0604020104020204" pitchFamily="34" charset="0"/>
              </a:rPr>
              <a:t>font</a:t>
            </a:r>
            <a:r>
              <a:rPr lang="en-US" sz="1800" dirty="0">
                <a:latin typeface="Abadi" panose="020B0604020104020204" pitchFamily="34" charset="0"/>
              </a:rPr>
              <a:t> minimal 14 (</a:t>
            </a:r>
            <a:r>
              <a:rPr lang="en-US" sz="1800" dirty="0" err="1">
                <a:latin typeface="Abadi" panose="020B0604020104020204" pitchFamily="34" charset="0"/>
              </a:rPr>
              <a:t>bila</a:t>
            </a:r>
            <a:r>
              <a:rPr lang="en-US" sz="1800" dirty="0">
                <a:latin typeface="Abadi" panose="020B0604020104020204" pitchFamily="34" charset="0"/>
              </a:rPr>
              <a:t> </a:t>
            </a:r>
            <a:r>
              <a:rPr lang="en-US" sz="1800" i="1" dirty="0">
                <a:latin typeface="Abadi" panose="020B0604020104020204" pitchFamily="34" charset="0"/>
              </a:rPr>
              <a:t>double column</a:t>
            </a:r>
            <a:r>
              <a:rPr lang="en-US" sz="1800" dirty="0">
                <a:latin typeface="Abadi" panose="020B0604020104020204" pitchFamily="34" charset="0"/>
              </a:rPr>
              <a:t>)</a:t>
            </a:r>
          </a:p>
          <a:p>
            <a:r>
              <a:rPr lang="en-US" sz="1800" dirty="0" err="1">
                <a:latin typeface="Abadi" panose="020B0604020104020204" pitchFamily="34" charset="0"/>
              </a:rPr>
              <a:t>Variasikan</a:t>
            </a:r>
            <a:r>
              <a:rPr lang="en-US" sz="1800" dirty="0">
                <a:latin typeface="Abadi" panose="020B0604020104020204" pitchFamily="34" charset="0"/>
              </a:rPr>
              <a:t> </a:t>
            </a:r>
            <a:r>
              <a:rPr lang="en-US" sz="1800" dirty="0" err="1">
                <a:latin typeface="Abadi" panose="020B0604020104020204" pitchFamily="34" charset="0"/>
              </a:rPr>
              <a:t>warna</a:t>
            </a:r>
            <a:r>
              <a:rPr lang="en-US" sz="1800" dirty="0">
                <a:latin typeface="Abadi" panose="020B0604020104020204" pitchFamily="34" charset="0"/>
              </a:rPr>
              <a:t> dan </a:t>
            </a:r>
            <a:r>
              <a:rPr lang="en-US" sz="1800" i="1" dirty="0">
                <a:latin typeface="Abadi" panose="020B0604020104020204" pitchFamily="34" charset="0"/>
              </a:rPr>
              <a:t>pattern</a:t>
            </a:r>
            <a:r>
              <a:rPr lang="en-US" sz="1800" dirty="0">
                <a:latin typeface="Abadi" panose="020B0604020104020204" pitchFamily="34" charset="0"/>
              </a:rPr>
              <a:t>, </a:t>
            </a:r>
            <a:r>
              <a:rPr lang="en-US" sz="1800" dirty="0" err="1">
                <a:latin typeface="Abadi" panose="020B0604020104020204" pitchFamily="34" charset="0"/>
              </a:rPr>
              <a:t>sehingga</a:t>
            </a:r>
            <a:r>
              <a:rPr lang="en-US" sz="1800" dirty="0">
                <a:latin typeface="Abadi" panose="020B0604020104020204" pitchFamily="34" charset="0"/>
              </a:rPr>
              <a:t> </a:t>
            </a:r>
            <a:r>
              <a:rPr lang="en-US" sz="1800" dirty="0" err="1">
                <a:latin typeface="Abadi" panose="020B0604020104020204" pitchFamily="34" charset="0"/>
              </a:rPr>
              <a:t>bila</a:t>
            </a:r>
            <a:r>
              <a:rPr lang="en-US" sz="1800" dirty="0">
                <a:latin typeface="Abadi" panose="020B0604020104020204" pitchFamily="34" charset="0"/>
              </a:rPr>
              <a:t> di-</a:t>
            </a:r>
            <a:r>
              <a:rPr lang="en-US" sz="1800" i="1" dirty="0">
                <a:latin typeface="Abadi" panose="020B0604020104020204" pitchFamily="34" charset="0"/>
              </a:rPr>
              <a:t>print</a:t>
            </a:r>
            <a:r>
              <a:rPr lang="en-US" sz="1800" dirty="0">
                <a:latin typeface="Abadi" panose="020B0604020104020204" pitchFamily="34" charset="0"/>
              </a:rPr>
              <a:t> B&amp;W, </a:t>
            </a:r>
            <a:r>
              <a:rPr lang="en-US" sz="1800" i="1" dirty="0">
                <a:latin typeface="Abadi" panose="020B0604020104020204" pitchFamily="34" charset="0"/>
              </a:rPr>
              <a:t>reader</a:t>
            </a:r>
            <a:r>
              <a:rPr lang="en-US" sz="1800" dirty="0">
                <a:latin typeface="Abadi" panose="020B0604020104020204" pitchFamily="34" charset="0"/>
              </a:rPr>
              <a:t> </a:t>
            </a:r>
            <a:r>
              <a:rPr lang="en-US" sz="1800" dirty="0" err="1">
                <a:latin typeface="Abadi" panose="020B0604020104020204" pitchFamily="34" charset="0"/>
              </a:rPr>
              <a:t>tetap</a:t>
            </a:r>
            <a:r>
              <a:rPr lang="en-US" sz="1800" dirty="0">
                <a:latin typeface="Abadi" panose="020B0604020104020204" pitchFamily="34" charset="0"/>
              </a:rPr>
              <a:t> </a:t>
            </a:r>
            <a:r>
              <a:rPr lang="en-US" sz="1800" dirty="0" err="1">
                <a:latin typeface="Abadi" panose="020B0604020104020204" pitchFamily="34" charset="0"/>
              </a:rPr>
              <a:t>dapat</a:t>
            </a:r>
            <a:r>
              <a:rPr lang="en-US" sz="1800" dirty="0">
                <a:latin typeface="Abadi" panose="020B0604020104020204" pitchFamily="34" charset="0"/>
              </a:rPr>
              <a:t> </a:t>
            </a:r>
            <a:r>
              <a:rPr lang="en-US" sz="1800" dirty="0" err="1">
                <a:latin typeface="Abadi" panose="020B0604020104020204" pitchFamily="34" charset="0"/>
              </a:rPr>
              <a:t>memahami</a:t>
            </a:r>
            <a:r>
              <a:rPr lang="en-US" sz="1800" dirty="0">
                <a:latin typeface="Abadi" panose="020B0604020104020204" pitchFamily="34" charset="0"/>
              </a:rPr>
              <a:t> </a:t>
            </a:r>
            <a:r>
              <a:rPr lang="en-US" sz="1800" dirty="0" err="1">
                <a:latin typeface="Abadi" panose="020B0604020104020204" pitchFamily="34" charset="0"/>
              </a:rPr>
              <a:t>tabel</a:t>
            </a:r>
            <a:endParaRPr lang="en-US" sz="1800" dirty="0">
              <a:latin typeface="Abadi" panose="020B0604020104020204" pitchFamily="34" charset="0"/>
            </a:endParaRPr>
          </a:p>
          <a:p>
            <a:r>
              <a:rPr lang="en-US" sz="1800" dirty="0">
                <a:latin typeface="Abadi" panose="020B0604020104020204" pitchFamily="34" charset="0"/>
              </a:rPr>
              <a:t>Fig. 1 / Figure 1 ?</a:t>
            </a:r>
          </a:p>
          <a:p>
            <a:pPr lvl="1"/>
            <a:r>
              <a:rPr lang="en-US" sz="1800" dirty="0" err="1">
                <a:latin typeface="Abadi" panose="020B0604020104020204" pitchFamily="34" charset="0"/>
              </a:rPr>
              <a:t>Konsisten</a:t>
            </a:r>
            <a:endParaRPr lang="en-US" sz="1800" dirty="0">
              <a:latin typeface="Abadi" panose="020B0604020104020204" pitchFamily="34" charset="0"/>
            </a:endParaRPr>
          </a:p>
          <a:p>
            <a:pPr marL="0" indent="0">
              <a:buNone/>
            </a:pPr>
            <a:endParaRPr lang="en-US" sz="1600" dirty="0">
              <a:latin typeface="Abadi" panose="020B0604020104020204" pitchFamily="34" charset="0"/>
            </a:endParaRPr>
          </a:p>
          <a:p>
            <a:pPr marL="0" indent="0">
              <a:buNone/>
            </a:pPr>
            <a:r>
              <a:rPr lang="en-US" sz="1600" dirty="0">
                <a:latin typeface="Abadi" panose="020B0604020104020204" pitchFamily="34" charset="0"/>
              </a:rPr>
              <a:t>.bmp  </a:t>
            </a:r>
          </a:p>
          <a:p>
            <a:pPr marL="0" indent="0">
              <a:buNone/>
            </a:pPr>
            <a:r>
              <a:rPr lang="en-US" sz="1600" dirty="0">
                <a:latin typeface="Abadi" panose="020B0604020104020204" pitchFamily="34" charset="0"/>
              </a:rPr>
              <a:t>.</a:t>
            </a:r>
            <a:r>
              <a:rPr lang="en-US" sz="1600" dirty="0" err="1">
                <a:latin typeface="Abadi" panose="020B0604020104020204" pitchFamily="34" charset="0"/>
              </a:rPr>
              <a:t>png</a:t>
            </a:r>
            <a:endParaRPr lang="en-US" sz="4000" dirty="0"/>
          </a:p>
        </p:txBody>
      </p:sp>
      <p:pic>
        <p:nvPicPr>
          <p:cNvPr id="7" name="Picture 6">
            <a:extLst>
              <a:ext uri="{FF2B5EF4-FFF2-40B4-BE49-F238E27FC236}">
                <a16:creationId xmlns:a16="http://schemas.microsoft.com/office/drawing/2014/main" id="{54AA82D5-A7F6-4099-3839-8E2A8F416019}"/>
              </a:ext>
            </a:extLst>
          </p:cNvPr>
          <p:cNvPicPr>
            <a:picLocks noChangeAspect="1"/>
          </p:cNvPicPr>
          <p:nvPr/>
        </p:nvPicPr>
        <p:blipFill>
          <a:blip r:embed="rId2"/>
          <a:stretch>
            <a:fillRect/>
          </a:stretch>
        </p:blipFill>
        <p:spPr>
          <a:xfrm>
            <a:off x="4849584" y="1669089"/>
            <a:ext cx="6838139" cy="3812106"/>
          </a:xfrm>
          <a:prstGeom prst="rect">
            <a:avLst/>
          </a:prstGeom>
        </p:spPr>
      </p:pic>
    </p:spTree>
    <p:extLst>
      <p:ext uri="{BB962C8B-B14F-4D97-AF65-F5344CB8AC3E}">
        <p14:creationId xmlns:p14="http://schemas.microsoft.com/office/powerpoint/2010/main" val="210292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33075-3D4C-5F3F-B59F-98A210F86FB6}"/>
              </a:ext>
            </a:extLst>
          </p:cNvPr>
          <p:cNvSpPr>
            <a:spLocks noGrp="1"/>
          </p:cNvSpPr>
          <p:nvPr>
            <p:ph type="title"/>
          </p:nvPr>
        </p:nvSpPr>
        <p:spPr>
          <a:xfrm>
            <a:off x="838200" y="881689"/>
            <a:ext cx="7587343" cy="787400"/>
          </a:xfrm>
        </p:spPr>
        <p:txBody>
          <a:bodyPr>
            <a:normAutofit/>
          </a:bodyPr>
          <a:lstStyle/>
          <a:p>
            <a:r>
              <a:rPr lang="en-US" sz="3600" b="1" dirty="0">
                <a:solidFill>
                  <a:srgbClr val="C00000"/>
                </a:solidFill>
                <a:latin typeface="Abadi" panose="020B0604020104020204" pitchFamily="34" charset="0"/>
              </a:rPr>
              <a:t>Format Table?</a:t>
            </a:r>
            <a:endParaRPr lang="en-ID" sz="4000" b="1" dirty="0">
              <a:solidFill>
                <a:srgbClr val="C00000"/>
              </a:solidFill>
              <a:latin typeface="Abadi" panose="020B0604020104020204" pitchFamily="34" charset="0"/>
            </a:endParaRPr>
          </a:p>
        </p:txBody>
      </p:sp>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13</a:t>
            </a:fld>
            <a:endParaRPr lang="en-ID" dirty="0"/>
          </a:p>
        </p:txBody>
      </p:sp>
      <p:sp>
        <p:nvSpPr>
          <p:cNvPr id="6" name="副標題 2">
            <a:extLst>
              <a:ext uri="{FF2B5EF4-FFF2-40B4-BE49-F238E27FC236}">
                <a16:creationId xmlns:a16="http://schemas.microsoft.com/office/drawing/2014/main" id="{F454FF9B-1B61-1CA2-3C3B-3B82A4C30DF2}"/>
              </a:ext>
            </a:extLst>
          </p:cNvPr>
          <p:cNvSpPr txBox="1">
            <a:spLocks noGrp="1"/>
          </p:cNvSpPr>
          <p:nvPr>
            <p:ph type="body" sz="quarter" idx="10"/>
          </p:nvPr>
        </p:nvSpPr>
        <p:spPr>
          <a:xfrm>
            <a:off x="836615" y="1669089"/>
            <a:ext cx="4953000" cy="24914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latin typeface="Abadi" panose="020B0604020104020204" pitchFamily="34" charset="0"/>
              </a:rPr>
              <a:t>Pastikan</a:t>
            </a:r>
            <a:r>
              <a:rPr lang="en-US" sz="1800" dirty="0">
                <a:latin typeface="Abadi" panose="020B0604020104020204" pitchFamily="34" charset="0"/>
              </a:rPr>
              <a:t> </a:t>
            </a:r>
            <a:r>
              <a:rPr lang="en-US" sz="1800" i="1" dirty="0">
                <a:latin typeface="Abadi" panose="020B0604020104020204" pitchFamily="34" charset="0"/>
              </a:rPr>
              <a:t>table</a:t>
            </a:r>
            <a:r>
              <a:rPr lang="en-US" sz="1800" dirty="0">
                <a:latin typeface="Abadi" panose="020B0604020104020204" pitchFamily="34" charset="0"/>
              </a:rPr>
              <a:t> </a:t>
            </a:r>
            <a:r>
              <a:rPr lang="en-US" sz="1800" dirty="0" err="1">
                <a:latin typeface="Abadi" panose="020B0604020104020204" pitchFamily="34" charset="0"/>
              </a:rPr>
              <a:t>berada</a:t>
            </a:r>
            <a:r>
              <a:rPr lang="en-US" sz="1800" dirty="0">
                <a:latin typeface="Abadi" panose="020B0604020104020204" pitchFamily="34" charset="0"/>
              </a:rPr>
              <a:t> </a:t>
            </a:r>
            <a:r>
              <a:rPr lang="en-US" sz="1800" dirty="0" err="1">
                <a:latin typeface="Abadi" panose="020B0604020104020204" pitchFamily="34" charset="0"/>
              </a:rPr>
              <a:t>dalam</a:t>
            </a:r>
            <a:r>
              <a:rPr lang="en-US" sz="1800" dirty="0">
                <a:latin typeface="Abadi" panose="020B0604020104020204" pitchFamily="34" charset="0"/>
              </a:rPr>
              <a:t> </a:t>
            </a:r>
            <a:r>
              <a:rPr lang="en-US" sz="1800" i="1" dirty="0">
                <a:latin typeface="Abadi" panose="020B0604020104020204" pitchFamily="34" charset="0"/>
              </a:rPr>
              <a:t>margin</a:t>
            </a:r>
            <a:r>
              <a:rPr lang="en-US" sz="1800" dirty="0">
                <a:latin typeface="Abadi" panose="020B0604020104020204" pitchFamily="34" charset="0"/>
              </a:rPr>
              <a:t> </a:t>
            </a:r>
            <a:r>
              <a:rPr lang="en-US" sz="1800" dirty="0" err="1">
                <a:latin typeface="Abadi" panose="020B0604020104020204" pitchFamily="34" charset="0"/>
              </a:rPr>
              <a:t>artikel</a:t>
            </a:r>
            <a:endParaRPr lang="en-US" sz="1800" dirty="0">
              <a:latin typeface="Abadi" panose="020B0604020104020204" pitchFamily="34" charset="0"/>
            </a:endParaRPr>
          </a:p>
          <a:p>
            <a:r>
              <a:rPr lang="en-US" sz="1800" dirty="0" err="1">
                <a:latin typeface="Abadi" panose="020B0604020104020204" pitchFamily="34" charset="0"/>
              </a:rPr>
              <a:t>Perhatikan</a:t>
            </a:r>
            <a:r>
              <a:rPr lang="en-US" sz="1800" dirty="0">
                <a:latin typeface="Abadi" panose="020B0604020104020204" pitchFamily="34" charset="0"/>
              </a:rPr>
              <a:t> “</a:t>
            </a:r>
            <a:r>
              <a:rPr lang="en-US" sz="1800" i="1" dirty="0">
                <a:latin typeface="Abadi" panose="020B0604020104020204" pitchFamily="34" charset="0"/>
              </a:rPr>
              <a:t>line type</a:t>
            </a:r>
            <a:r>
              <a:rPr lang="en-US" sz="1800" dirty="0">
                <a:latin typeface="Abadi" panose="020B0604020104020204" pitchFamily="34" charset="0"/>
              </a:rPr>
              <a:t>”, “</a:t>
            </a:r>
            <a:r>
              <a:rPr lang="en-US" sz="1800" i="1" dirty="0">
                <a:latin typeface="Abadi" panose="020B0604020104020204" pitchFamily="34" charset="0"/>
              </a:rPr>
              <a:t>caption font style</a:t>
            </a:r>
            <a:r>
              <a:rPr lang="en-US" sz="1800" dirty="0">
                <a:latin typeface="Abadi" panose="020B0604020104020204" pitchFamily="34" charset="0"/>
              </a:rPr>
              <a:t>”</a:t>
            </a:r>
          </a:p>
        </p:txBody>
      </p:sp>
      <p:pic>
        <p:nvPicPr>
          <p:cNvPr id="5" name="圖片 7">
            <a:extLst>
              <a:ext uri="{FF2B5EF4-FFF2-40B4-BE49-F238E27FC236}">
                <a16:creationId xmlns:a16="http://schemas.microsoft.com/office/drawing/2014/main" id="{C55464B1-DA31-710A-FAF7-140FCBC14A9B}"/>
              </a:ext>
            </a:extLst>
          </p:cNvPr>
          <p:cNvPicPr>
            <a:picLocks noChangeAspect="1"/>
          </p:cNvPicPr>
          <p:nvPr/>
        </p:nvPicPr>
        <p:blipFill rotWithShape="1">
          <a:blip r:embed="rId2"/>
          <a:srcRect l="50546"/>
          <a:stretch/>
        </p:blipFill>
        <p:spPr>
          <a:xfrm>
            <a:off x="6973331" y="881689"/>
            <a:ext cx="3998040" cy="5296374"/>
          </a:xfrm>
          <a:prstGeom prst="rect">
            <a:avLst/>
          </a:prstGeom>
        </p:spPr>
      </p:pic>
      <p:pic>
        <p:nvPicPr>
          <p:cNvPr id="8" name="圖片 10">
            <a:extLst>
              <a:ext uri="{FF2B5EF4-FFF2-40B4-BE49-F238E27FC236}">
                <a16:creationId xmlns:a16="http://schemas.microsoft.com/office/drawing/2014/main" id="{C3A797A9-08FE-2A99-1855-05AF15CD10E4}"/>
              </a:ext>
            </a:extLst>
          </p:cNvPr>
          <p:cNvPicPr>
            <a:picLocks noChangeAspect="1"/>
          </p:cNvPicPr>
          <p:nvPr/>
        </p:nvPicPr>
        <p:blipFill>
          <a:blip r:embed="rId3"/>
          <a:stretch>
            <a:fillRect/>
          </a:stretch>
        </p:blipFill>
        <p:spPr>
          <a:xfrm>
            <a:off x="1215055" y="2736625"/>
            <a:ext cx="5166418" cy="3239686"/>
          </a:xfrm>
          <a:prstGeom prst="rect">
            <a:avLst/>
          </a:prstGeom>
        </p:spPr>
      </p:pic>
    </p:spTree>
    <p:extLst>
      <p:ext uri="{BB962C8B-B14F-4D97-AF65-F5344CB8AC3E}">
        <p14:creationId xmlns:p14="http://schemas.microsoft.com/office/powerpoint/2010/main" val="950989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14</a:t>
            </a:fld>
            <a:endParaRPr lang="en-ID" dirty="0"/>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838200" y="1273574"/>
            <a:ext cx="5867400" cy="787400"/>
          </a:xfrm>
        </p:spPr>
        <p:txBody>
          <a:bodyPr>
            <a:noAutofit/>
          </a:bodyPr>
          <a:lstStyle/>
          <a:p>
            <a:r>
              <a:rPr lang="en-US" sz="3600" b="1" dirty="0">
                <a:solidFill>
                  <a:srgbClr val="C00000"/>
                </a:solidFill>
                <a:latin typeface="Abadi" panose="020B0604020104020204" pitchFamily="34" charset="0"/>
              </a:rPr>
              <a:t>Result &amp; Discussion</a:t>
            </a:r>
            <a:endParaRPr lang="en-ID" sz="3600" b="1" dirty="0">
              <a:solidFill>
                <a:srgbClr val="C00000"/>
              </a:solidFill>
              <a:latin typeface="Abadi" panose="020B0604020104020204" pitchFamily="34" charset="0"/>
            </a:endParaRPr>
          </a:p>
        </p:txBody>
      </p:sp>
      <p:sp>
        <p:nvSpPr>
          <p:cNvPr id="5" name="副標題 2">
            <a:extLst>
              <a:ext uri="{FF2B5EF4-FFF2-40B4-BE49-F238E27FC236}">
                <a16:creationId xmlns:a16="http://schemas.microsoft.com/office/drawing/2014/main" id="{9F7F498D-7CEC-3903-E486-0993582FCDF7}"/>
              </a:ext>
            </a:extLst>
          </p:cNvPr>
          <p:cNvSpPr txBox="1">
            <a:spLocks noGrp="1"/>
          </p:cNvSpPr>
          <p:nvPr>
            <p:ph type="body" sz="quarter" idx="10"/>
          </p:nvPr>
        </p:nvSpPr>
        <p:spPr>
          <a:xfrm>
            <a:off x="838199" y="2566501"/>
            <a:ext cx="8527425" cy="3087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sz="1800" dirty="0" err="1">
                <a:latin typeface="Abadi" panose="020B0604020104020204" pitchFamily="34" charset="0"/>
              </a:rPr>
              <a:t>Tunjukkan</a:t>
            </a:r>
            <a:r>
              <a:rPr lang="en-US" sz="1800" dirty="0">
                <a:latin typeface="Abadi" panose="020B0604020104020204" pitchFamily="34" charset="0"/>
              </a:rPr>
              <a:t> uji </a:t>
            </a:r>
            <a:r>
              <a:rPr lang="en-US" sz="1800" dirty="0" err="1">
                <a:latin typeface="Abadi" panose="020B0604020104020204" pitchFamily="34" charset="0"/>
              </a:rPr>
              <a:t>statistik</a:t>
            </a:r>
            <a:r>
              <a:rPr lang="en-US" sz="1800" dirty="0">
                <a:latin typeface="Abadi" panose="020B0604020104020204" pitchFamily="34" charset="0"/>
              </a:rPr>
              <a:t> yang </a:t>
            </a:r>
            <a:r>
              <a:rPr lang="en-US" sz="1800" dirty="0" err="1">
                <a:latin typeface="Abadi" panose="020B0604020104020204" pitchFamily="34" charset="0"/>
              </a:rPr>
              <a:t>digunakan</a:t>
            </a:r>
            <a:r>
              <a:rPr lang="en-US" sz="1800" dirty="0">
                <a:latin typeface="Abadi" panose="020B0604020104020204" pitchFamily="34" charset="0"/>
              </a:rPr>
              <a:t> </a:t>
            </a:r>
            <a:r>
              <a:rPr lang="en-US" sz="1800" dirty="0" err="1">
                <a:latin typeface="Abadi" panose="020B0604020104020204" pitchFamily="34" charset="0"/>
              </a:rPr>
              <a:t>dengan</a:t>
            </a:r>
            <a:r>
              <a:rPr lang="en-US" sz="1800" dirty="0">
                <a:latin typeface="Abadi" panose="020B0604020104020204" pitchFamily="34" charset="0"/>
              </a:rPr>
              <a:t> </a:t>
            </a:r>
            <a:r>
              <a:rPr lang="en-US" sz="1800" dirty="0" err="1">
                <a:latin typeface="Abadi" panose="020B0604020104020204" pitchFamily="34" charset="0"/>
              </a:rPr>
              <a:t>semua</a:t>
            </a:r>
            <a:r>
              <a:rPr lang="en-US" sz="1800" dirty="0">
                <a:latin typeface="Abadi" panose="020B0604020104020204" pitchFamily="34" charset="0"/>
              </a:rPr>
              <a:t> parameter </a:t>
            </a:r>
            <a:r>
              <a:rPr lang="en-US" sz="1800" dirty="0" err="1">
                <a:latin typeface="Abadi" panose="020B0604020104020204" pitchFamily="34" charset="0"/>
              </a:rPr>
              <a:t>relevan</a:t>
            </a:r>
            <a:r>
              <a:rPr lang="en-US" sz="1800" dirty="0">
                <a:latin typeface="Abadi" panose="020B0604020104020204" pitchFamily="34" charset="0"/>
              </a:rPr>
              <a:t>: </a:t>
            </a:r>
            <a:r>
              <a:rPr lang="en-US" sz="1800" dirty="0" err="1">
                <a:latin typeface="Abadi" panose="020B0604020104020204" pitchFamily="34" charset="0"/>
              </a:rPr>
              <a:t>misalnya</a:t>
            </a:r>
            <a:r>
              <a:rPr lang="en-US" sz="1800" dirty="0">
                <a:latin typeface="Abadi" panose="020B0604020104020204" pitchFamily="34" charset="0"/>
              </a:rPr>
              <a:t>, rata-rata dan </a:t>
            </a:r>
            <a:r>
              <a:rPr lang="en-US" sz="1800" dirty="0" err="1">
                <a:latin typeface="Abadi" panose="020B0604020104020204" pitchFamily="34" charset="0"/>
              </a:rPr>
              <a:t>deviasi</a:t>
            </a:r>
            <a:r>
              <a:rPr lang="en-US" sz="1800" dirty="0">
                <a:latin typeface="Abadi" panose="020B0604020104020204" pitchFamily="34" charset="0"/>
              </a:rPr>
              <a:t> </a:t>
            </a:r>
            <a:r>
              <a:rPr lang="en-US" sz="1800" dirty="0" err="1">
                <a:latin typeface="Abadi" panose="020B0604020104020204" pitchFamily="34" charset="0"/>
              </a:rPr>
              <a:t>standar</a:t>
            </a:r>
            <a:r>
              <a:rPr lang="en-US" sz="1800" dirty="0">
                <a:latin typeface="Abadi" panose="020B0604020104020204" pitchFamily="34" charset="0"/>
              </a:rPr>
              <a:t> (SD): 44% (±3); </a:t>
            </a:r>
          </a:p>
          <a:p>
            <a:pPr>
              <a:buFont typeface="Wingdings" pitchFamily="2" charset="2"/>
              <a:buChar char="§"/>
            </a:pPr>
            <a:r>
              <a:rPr lang="en-US" sz="1800" dirty="0" err="1">
                <a:latin typeface="Abadi" panose="020B0604020104020204" pitchFamily="34" charset="0"/>
              </a:rPr>
              <a:t>Hindari</a:t>
            </a:r>
            <a:r>
              <a:rPr lang="en-US" sz="1800" dirty="0">
                <a:latin typeface="Abadi" panose="020B0604020104020204" pitchFamily="34" charset="0"/>
              </a:rPr>
              <a:t> </a:t>
            </a:r>
            <a:r>
              <a:rPr lang="en-US" sz="1800" dirty="0" err="1">
                <a:latin typeface="Abadi" panose="020B0604020104020204" pitchFamily="34" charset="0"/>
              </a:rPr>
              <a:t>ekspresi</a:t>
            </a:r>
            <a:r>
              <a:rPr lang="en-US" sz="1800" dirty="0">
                <a:latin typeface="Abadi" panose="020B0604020104020204" pitchFamily="34" charset="0"/>
              </a:rPr>
              <a:t> yang </a:t>
            </a:r>
            <a:r>
              <a:rPr lang="en-US" sz="1800" dirty="0" err="1">
                <a:latin typeface="Abadi" panose="020B0604020104020204" pitchFamily="34" charset="0"/>
              </a:rPr>
              <a:t>tidak</a:t>
            </a:r>
            <a:r>
              <a:rPr lang="en-US" sz="1800" dirty="0">
                <a:latin typeface="Abadi" panose="020B0604020104020204" pitchFamily="34" charset="0"/>
              </a:rPr>
              <a:t> </a:t>
            </a:r>
            <a:r>
              <a:rPr lang="en-US" sz="1800" dirty="0" err="1">
                <a:latin typeface="Abadi" panose="020B0604020104020204" pitchFamily="34" charset="0"/>
              </a:rPr>
              <a:t>spesifik</a:t>
            </a:r>
            <a:r>
              <a:rPr lang="en-US" sz="1800" dirty="0">
                <a:latin typeface="Abadi" panose="020B0604020104020204" pitchFamily="34" charset="0"/>
              </a:rPr>
              <a:t> </a:t>
            </a:r>
            <a:r>
              <a:rPr lang="en-US" sz="1800" dirty="0" err="1">
                <a:latin typeface="Abadi" panose="020B0604020104020204" pitchFamily="34" charset="0"/>
              </a:rPr>
              <a:t>seperti</a:t>
            </a:r>
            <a:r>
              <a:rPr lang="en-US" sz="1800" dirty="0">
                <a:latin typeface="Abadi" panose="020B0604020104020204" pitchFamily="34" charset="0"/>
              </a:rPr>
              <a:t> "</a:t>
            </a:r>
            <a:r>
              <a:rPr lang="en-US" sz="1800" dirty="0" err="1">
                <a:latin typeface="Abadi" panose="020B0604020104020204" pitchFamily="34" charset="0"/>
              </a:rPr>
              <a:t>suhu</a:t>
            </a:r>
            <a:r>
              <a:rPr lang="en-US" sz="1800" dirty="0">
                <a:latin typeface="Abadi" panose="020B0604020104020204" pitchFamily="34" charset="0"/>
              </a:rPr>
              <a:t> </a:t>
            </a:r>
            <a:r>
              <a:rPr lang="en-US" sz="1800" dirty="0" err="1">
                <a:latin typeface="Abadi" panose="020B0604020104020204" pitchFamily="34" charset="0"/>
              </a:rPr>
              <a:t>lebih</a:t>
            </a:r>
            <a:r>
              <a:rPr lang="en-US" sz="1800" dirty="0">
                <a:latin typeface="Abadi" panose="020B0604020104020204" pitchFamily="34" charset="0"/>
              </a:rPr>
              <a:t> </a:t>
            </a:r>
            <a:r>
              <a:rPr lang="en-US" sz="1800" dirty="0" err="1">
                <a:latin typeface="Abadi" panose="020B0604020104020204" pitchFamily="34" charset="0"/>
              </a:rPr>
              <a:t>tinggi</a:t>
            </a:r>
            <a:r>
              <a:rPr lang="en-US" sz="1800" dirty="0">
                <a:latin typeface="Abadi" panose="020B0604020104020204" pitchFamily="34" charset="0"/>
              </a:rPr>
              <a:t>", "pada </a:t>
            </a:r>
            <a:r>
              <a:rPr lang="en-US" sz="1800" dirty="0" err="1">
                <a:latin typeface="Abadi" panose="020B0604020104020204" pitchFamily="34" charset="0"/>
              </a:rPr>
              <a:t>tingkat</a:t>
            </a:r>
            <a:r>
              <a:rPr lang="en-US" sz="1800" dirty="0">
                <a:latin typeface="Abadi" panose="020B0604020104020204" pitchFamily="34" charset="0"/>
              </a:rPr>
              <a:t> yang </a:t>
            </a:r>
            <a:r>
              <a:rPr lang="en-US" sz="1800" dirty="0" err="1">
                <a:latin typeface="Abadi" panose="020B0604020104020204" pitchFamily="34" charset="0"/>
              </a:rPr>
              <a:t>lebih</a:t>
            </a:r>
            <a:r>
              <a:rPr lang="en-US" sz="1800" dirty="0">
                <a:latin typeface="Abadi" panose="020B0604020104020204" pitchFamily="34" charset="0"/>
              </a:rPr>
              <a:t> </a:t>
            </a:r>
            <a:r>
              <a:rPr lang="en-US" sz="1800" dirty="0" err="1">
                <a:latin typeface="Abadi" panose="020B0604020104020204" pitchFamily="34" charset="0"/>
              </a:rPr>
              <a:t>rendah</a:t>
            </a:r>
            <a:r>
              <a:rPr lang="en-US" sz="1800" dirty="0">
                <a:latin typeface="Abadi" panose="020B0604020104020204" pitchFamily="34" charset="0"/>
              </a:rPr>
              <a:t>", "sangat </a:t>
            </a:r>
            <a:r>
              <a:rPr lang="en-US" sz="1800" dirty="0" err="1">
                <a:latin typeface="Abadi" panose="020B0604020104020204" pitchFamily="34" charset="0"/>
              </a:rPr>
              <a:t>signifikan</a:t>
            </a:r>
            <a:r>
              <a:rPr lang="en-US" sz="1800" dirty="0">
                <a:latin typeface="Abadi" panose="020B0604020104020204" pitchFamily="34" charset="0"/>
              </a:rPr>
              <a:t>". </a:t>
            </a:r>
            <a:r>
              <a:rPr lang="en-US" sz="1800" dirty="0" err="1">
                <a:latin typeface="Abadi" panose="020B0604020104020204" pitchFamily="34" charset="0"/>
              </a:rPr>
              <a:t>Deskripsi</a:t>
            </a:r>
            <a:r>
              <a:rPr lang="en-US" sz="1800" dirty="0">
                <a:latin typeface="Abadi" panose="020B0604020104020204" pitchFamily="34" charset="0"/>
              </a:rPr>
              <a:t> </a:t>
            </a:r>
            <a:r>
              <a:rPr lang="en-US" sz="1800" dirty="0" err="1">
                <a:latin typeface="Abadi" panose="020B0604020104020204" pitchFamily="34" charset="0"/>
              </a:rPr>
              <a:t>kuantitatif</a:t>
            </a:r>
            <a:r>
              <a:rPr lang="en-US" sz="1800" dirty="0">
                <a:latin typeface="Abadi" panose="020B0604020104020204" pitchFamily="34" charset="0"/>
              </a:rPr>
              <a:t> </a:t>
            </a:r>
            <a:r>
              <a:rPr lang="en-US" sz="1800" dirty="0" err="1">
                <a:latin typeface="Abadi" panose="020B0604020104020204" pitchFamily="34" charset="0"/>
              </a:rPr>
              <a:t>selalu</a:t>
            </a:r>
            <a:r>
              <a:rPr lang="en-US" sz="1800" dirty="0">
                <a:latin typeface="Abadi" panose="020B0604020104020204" pitchFamily="34" charset="0"/>
              </a:rPr>
              <a:t> </a:t>
            </a:r>
            <a:r>
              <a:rPr lang="en-US" sz="1800" dirty="0" err="1">
                <a:latin typeface="Abadi" panose="020B0604020104020204" pitchFamily="34" charset="0"/>
              </a:rPr>
              <a:t>lebih</a:t>
            </a:r>
            <a:r>
              <a:rPr lang="en-US" sz="1800" dirty="0">
                <a:latin typeface="Abadi" panose="020B0604020104020204" pitchFamily="34" charset="0"/>
              </a:rPr>
              <a:t> </a:t>
            </a:r>
            <a:r>
              <a:rPr lang="en-US" sz="1800" dirty="0" err="1">
                <a:latin typeface="Abadi" panose="020B0604020104020204" pitchFamily="34" charset="0"/>
              </a:rPr>
              <a:t>disukai</a:t>
            </a:r>
            <a:r>
              <a:rPr lang="en-US" sz="1800" dirty="0">
                <a:latin typeface="Abadi" panose="020B0604020104020204" pitchFamily="34" charset="0"/>
              </a:rPr>
              <a:t> (masing-masing 35ºC, 0,5%, p&lt;0,001).</a:t>
            </a:r>
          </a:p>
          <a:p>
            <a:pPr>
              <a:buFont typeface="Wingdings" pitchFamily="2" charset="2"/>
              <a:buChar char="§"/>
            </a:pPr>
            <a:r>
              <a:rPr lang="en-US" sz="1800" dirty="0" err="1">
                <a:latin typeface="Abadi" panose="020B0604020104020204" pitchFamily="34" charset="0"/>
              </a:rPr>
              <a:t>Hindari</a:t>
            </a:r>
            <a:r>
              <a:rPr lang="en-US" sz="1800" dirty="0">
                <a:latin typeface="Abadi" panose="020B0604020104020204" pitchFamily="34" charset="0"/>
              </a:rPr>
              <a:t> </a:t>
            </a:r>
            <a:r>
              <a:rPr lang="en-US" sz="1800" dirty="0" err="1">
                <a:latin typeface="Abadi" panose="020B0604020104020204" pitchFamily="34" charset="0"/>
              </a:rPr>
              <a:t>pernyataan</a:t>
            </a:r>
            <a:r>
              <a:rPr lang="en-US" sz="1800" dirty="0">
                <a:latin typeface="Abadi" panose="020B0604020104020204" pitchFamily="34" charset="0"/>
              </a:rPr>
              <a:t> yang </a:t>
            </a:r>
            <a:r>
              <a:rPr lang="en-US" sz="1800" dirty="0" err="1">
                <a:latin typeface="Abadi" panose="020B0604020104020204" pitchFamily="34" charset="0"/>
              </a:rPr>
              <a:t>melampaui</a:t>
            </a:r>
            <a:r>
              <a:rPr lang="en-US" sz="1800" dirty="0">
                <a:latin typeface="Abadi" panose="020B0604020104020204" pitchFamily="34" charset="0"/>
              </a:rPr>
              <a:t> </a:t>
            </a:r>
            <a:r>
              <a:rPr lang="en-US" sz="1800" dirty="0" err="1">
                <a:latin typeface="Abadi" panose="020B0604020104020204" pitchFamily="34" charset="0"/>
              </a:rPr>
              <a:t>apa</a:t>
            </a:r>
            <a:r>
              <a:rPr lang="en-US" sz="1800" dirty="0">
                <a:latin typeface="Abadi" panose="020B0604020104020204" pitchFamily="34" charset="0"/>
              </a:rPr>
              <a:t> yang </a:t>
            </a:r>
            <a:r>
              <a:rPr lang="en-US" sz="1800" dirty="0" err="1">
                <a:latin typeface="Abadi" panose="020B0604020104020204" pitchFamily="34" charset="0"/>
              </a:rPr>
              <a:t>dapat</a:t>
            </a:r>
            <a:r>
              <a:rPr lang="en-US" sz="1800" dirty="0">
                <a:latin typeface="Abadi" panose="020B0604020104020204" pitchFamily="34" charset="0"/>
              </a:rPr>
              <a:t> </a:t>
            </a:r>
            <a:r>
              <a:rPr lang="en-US" sz="1800" dirty="0" err="1">
                <a:latin typeface="Abadi" panose="020B0604020104020204" pitchFamily="34" charset="0"/>
              </a:rPr>
              <a:t>didukung</a:t>
            </a:r>
            <a:r>
              <a:rPr lang="en-US" sz="1800" dirty="0">
                <a:latin typeface="Abadi" panose="020B0604020104020204" pitchFamily="34" charset="0"/>
              </a:rPr>
              <a:t> oleh </a:t>
            </a:r>
            <a:r>
              <a:rPr lang="en-US" sz="1800" dirty="0" err="1">
                <a:latin typeface="Abadi" panose="020B0604020104020204" pitchFamily="34" charset="0"/>
              </a:rPr>
              <a:t>hasil</a:t>
            </a:r>
            <a:r>
              <a:rPr lang="en-US" sz="1800" dirty="0">
                <a:latin typeface="Abadi" panose="020B0604020104020204" pitchFamily="34" charset="0"/>
              </a:rPr>
              <a:t>.</a:t>
            </a:r>
          </a:p>
          <a:p>
            <a:pPr>
              <a:buFont typeface="Wingdings" pitchFamily="2" charset="2"/>
              <a:buChar char="§"/>
            </a:pPr>
            <a:r>
              <a:rPr lang="en-US" sz="1800" dirty="0" err="1">
                <a:latin typeface="Abadi" panose="020B0604020104020204" pitchFamily="34" charset="0"/>
              </a:rPr>
              <a:t>Hindari</a:t>
            </a:r>
            <a:r>
              <a:rPr lang="en-US" sz="1800" dirty="0">
                <a:latin typeface="Abadi" panose="020B0604020104020204" pitchFamily="34" charset="0"/>
              </a:rPr>
              <a:t> </a:t>
            </a:r>
            <a:r>
              <a:rPr lang="en-US" sz="1800" dirty="0" err="1">
                <a:latin typeface="Abadi" panose="020B0604020104020204" pitchFamily="34" charset="0"/>
              </a:rPr>
              <a:t>pengenalan</a:t>
            </a:r>
            <a:r>
              <a:rPr lang="en-US" sz="1800" dirty="0">
                <a:latin typeface="Abadi" panose="020B0604020104020204" pitchFamily="34" charset="0"/>
              </a:rPr>
              <a:t> </a:t>
            </a:r>
            <a:r>
              <a:rPr lang="en-US" sz="1800" dirty="0" err="1">
                <a:latin typeface="Abadi" panose="020B0604020104020204" pitchFamily="34" charset="0"/>
              </a:rPr>
              <a:t>istilah</a:t>
            </a:r>
            <a:r>
              <a:rPr lang="en-US" sz="1800" dirty="0">
                <a:latin typeface="Abadi" panose="020B0604020104020204" pitchFamily="34" charset="0"/>
              </a:rPr>
              <a:t> </a:t>
            </a:r>
            <a:r>
              <a:rPr lang="en-US" sz="1800" dirty="0" err="1">
                <a:latin typeface="Abadi" panose="020B0604020104020204" pitchFamily="34" charset="0"/>
              </a:rPr>
              <a:t>atau</a:t>
            </a:r>
            <a:r>
              <a:rPr lang="en-US" sz="1800" dirty="0">
                <a:latin typeface="Abadi" panose="020B0604020104020204" pitchFamily="34" charset="0"/>
              </a:rPr>
              <a:t> ide </a:t>
            </a:r>
            <a:r>
              <a:rPr lang="en-US" sz="1800" dirty="0" err="1">
                <a:latin typeface="Abadi" panose="020B0604020104020204" pitchFamily="34" charset="0"/>
              </a:rPr>
              <a:t>baru</a:t>
            </a:r>
            <a:r>
              <a:rPr lang="en-US" sz="1800" dirty="0">
                <a:latin typeface="Abadi" panose="020B0604020104020204" pitchFamily="34" charset="0"/>
              </a:rPr>
              <a:t> </a:t>
            </a:r>
            <a:r>
              <a:rPr lang="en-US" sz="1800" dirty="0" err="1">
                <a:latin typeface="Abadi" panose="020B0604020104020204" pitchFamily="34" charset="0"/>
              </a:rPr>
              <a:t>secara</a:t>
            </a:r>
            <a:r>
              <a:rPr lang="en-US" sz="1800" dirty="0">
                <a:latin typeface="Abadi" panose="020B0604020104020204" pitchFamily="34" charset="0"/>
              </a:rPr>
              <a:t> </a:t>
            </a:r>
            <a:r>
              <a:rPr lang="en-US" sz="1800" dirty="0" err="1">
                <a:latin typeface="Abadi" panose="020B0604020104020204" pitchFamily="34" charset="0"/>
              </a:rPr>
              <a:t>tiba-tiba</a:t>
            </a:r>
            <a:r>
              <a:rPr lang="en-US" sz="1800" dirty="0">
                <a:latin typeface="Abadi" panose="020B0604020104020204" pitchFamily="34" charset="0"/>
              </a:rPr>
              <a:t>; </a:t>
            </a:r>
          </a:p>
          <a:p>
            <a:pPr>
              <a:buFont typeface="Wingdings" pitchFamily="2" charset="2"/>
              <a:buChar char="§"/>
            </a:pPr>
            <a:r>
              <a:rPr lang="en-US" sz="1800" dirty="0" err="1">
                <a:latin typeface="Abadi" panose="020B0604020104020204" pitchFamily="34" charset="0"/>
              </a:rPr>
              <a:t>Spekulasi</a:t>
            </a:r>
            <a:r>
              <a:rPr lang="en-US" sz="1800" dirty="0">
                <a:latin typeface="Abadi" panose="020B0604020104020204" pitchFamily="34" charset="0"/>
              </a:rPr>
              <a:t> </a:t>
            </a:r>
            <a:r>
              <a:rPr lang="en-US" sz="1800" dirty="0" err="1">
                <a:latin typeface="Abadi" panose="020B0604020104020204" pitchFamily="34" charset="0"/>
              </a:rPr>
              <a:t>tentang</a:t>
            </a:r>
            <a:r>
              <a:rPr lang="en-US" sz="1800" dirty="0">
                <a:latin typeface="Abadi" panose="020B0604020104020204" pitchFamily="34" charset="0"/>
              </a:rPr>
              <a:t> </a:t>
            </a:r>
            <a:r>
              <a:rPr lang="en-US" sz="1800" dirty="0" err="1">
                <a:latin typeface="Abadi" panose="020B0604020104020204" pitchFamily="34" charset="0"/>
              </a:rPr>
              <a:t>kemungkinan</a:t>
            </a:r>
            <a:r>
              <a:rPr lang="en-US" sz="1800" dirty="0">
                <a:latin typeface="Abadi" panose="020B0604020104020204" pitchFamily="34" charset="0"/>
              </a:rPr>
              <a:t> </a:t>
            </a:r>
            <a:r>
              <a:rPr lang="en-US" sz="1800" dirty="0" err="1">
                <a:latin typeface="Abadi" panose="020B0604020104020204" pitchFamily="34" charset="0"/>
              </a:rPr>
              <a:t>interpretasi</a:t>
            </a:r>
            <a:r>
              <a:rPr lang="en-US" sz="1800" dirty="0">
                <a:latin typeface="Abadi" panose="020B0604020104020204" pitchFamily="34" charset="0"/>
              </a:rPr>
              <a:t> </a:t>
            </a:r>
            <a:r>
              <a:rPr lang="en-US" sz="1800" dirty="0" err="1">
                <a:latin typeface="Abadi" panose="020B0604020104020204" pitchFamily="34" charset="0"/>
              </a:rPr>
              <a:t>diperbolehkan</a:t>
            </a:r>
            <a:r>
              <a:rPr lang="en-US" sz="1800" dirty="0">
                <a:latin typeface="Abadi" panose="020B0604020104020204" pitchFamily="34" charset="0"/>
              </a:rPr>
              <a:t>, </a:t>
            </a:r>
            <a:r>
              <a:rPr lang="en-US" sz="1800" dirty="0" err="1">
                <a:latin typeface="Abadi" panose="020B0604020104020204" pitchFamily="34" charset="0"/>
              </a:rPr>
              <a:t>tetapi</a:t>
            </a:r>
            <a:r>
              <a:rPr lang="en-US" sz="1800" dirty="0">
                <a:latin typeface="Abadi" panose="020B0604020104020204" pitchFamily="34" charset="0"/>
              </a:rPr>
              <a:t> </a:t>
            </a:r>
            <a:r>
              <a:rPr lang="en-US" sz="1800" dirty="0" err="1">
                <a:latin typeface="Abadi" panose="020B0604020104020204" pitchFamily="34" charset="0"/>
              </a:rPr>
              <a:t>ini</a:t>
            </a:r>
            <a:r>
              <a:rPr lang="en-US" sz="1800" dirty="0">
                <a:latin typeface="Abadi" panose="020B0604020104020204" pitchFamily="34" charset="0"/>
              </a:rPr>
              <a:t> </a:t>
            </a:r>
            <a:r>
              <a:rPr lang="en-US" sz="1800" dirty="0" err="1">
                <a:latin typeface="Abadi" panose="020B0604020104020204" pitchFamily="34" charset="0"/>
              </a:rPr>
              <a:t>harus</a:t>
            </a:r>
            <a:r>
              <a:rPr lang="en-US" sz="1800" dirty="0">
                <a:latin typeface="Abadi" panose="020B0604020104020204" pitchFamily="34" charset="0"/>
              </a:rPr>
              <a:t> </a:t>
            </a:r>
            <a:r>
              <a:rPr lang="en-US" sz="1800" dirty="0" err="1">
                <a:latin typeface="Abadi" panose="020B0604020104020204" pitchFamily="34" charset="0"/>
              </a:rPr>
              <a:t>didasarkan</a:t>
            </a:r>
            <a:r>
              <a:rPr lang="en-US" sz="1800" dirty="0">
                <a:latin typeface="Abadi" panose="020B0604020104020204" pitchFamily="34" charset="0"/>
              </a:rPr>
              <a:t> pada </a:t>
            </a:r>
            <a:r>
              <a:rPr lang="en-US" sz="1800" dirty="0" err="1">
                <a:latin typeface="Abadi" panose="020B0604020104020204" pitchFamily="34" charset="0"/>
              </a:rPr>
              <a:t>fakta</a:t>
            </a:r>
            <a:r>
              <a:rPr lang="en-US" sz="1800" dirty="0">
                <a:latin typeface="Abadi" panose="020B0604020104020204" pitchFamily="34" charset="0"/>
              </a:rPr>
              <a:t>, </a:t>
            </a:r>
            <a:r>
              <a:rPr lang="en-US" sz="1800" dirty="0" err="1">
                <a:latin typeface="Abadi" panose="020B0604020104020204" pitchFamily="34" charset="0"/>
              </a:rPr>
              <a:t>bukan</a:t>
            </a:r>
            <a:r>
              <a:rPr lang="en-US" sz="1800" dirty="0">
                <a:latin typeface="Abadi" panose="020B0604020104020204" pitchFamily="34" charset="0"/>
              </a:rPr>
              <a:t> </a:t>
            </a:r>
            <a:r>
              <a:rPr lang="en-US" sz="1800" dirty="0" err="1">
                <a:latin typeface="Abadi" panose="020B0604020104020204" pitchFamily="34" charset="0"/>
              </a:rPr>
              <a:t>imajinasi</a:t>
            </a:r>
            <a:r>
              <a:rPr lang="en-US" sz="1800" dirty="0">
                <a:latin typeface="Abadi" panose="020B0604020104020204" pitchFamily="34" charset="0"/>
              </a:rPr>
              <a:t>.</a:t>
            </a:r>
          </a:p>
          <a:p>
            <a:pPr>
              <a:buFont typeface="Wingdings" pitchFamily="2" charset="2"/>
              <a:buChar char="§"/>
            </a:pPr>
            <a:endParaRPr lang="en-US" sz="1800" dirty="0">
              <a:latin typeface="Abadi" panose="020B0604020104020204" pitchFamily="34" charset="0"/>
            </a:endParaRPr>
          </a:p>
        </p:txBody>
      </p:sp>
    </p:spTree>
    <p:extLst>
      <p:ext uri="{BB962C8B-B14F-4D97-AF65-F5344CB8AC3E}">
        <p14:creationId xmlns:p14="http://schemas.microsoft.com/office/powerpoint/2010/main" val="3014007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15</a:t>
            </a:fld>
            <a:endParaRPr lang="en-ID" dirty="0"/>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838201" y="881689"/>
            <a:ext cx="5867400" cy="787400"/>
          </a:xfrm>
        </p:spPr>
        <p:txBody>
          <a:bodyPr>
            <a:noAutofit/>
          </a:bodyPr>
          <a:lstStyle/>
          <a:p>
            <a:r>
              <a:rPr lang="en-US" sz="3600" b="1" dirty="0" err="1">
                <a:solidFill>
                  <a:srgbClr val="C00000"/>
                </a:solidFill>
                <a:latin typeface="Abadi" panose="020B0604020104020204" pitchFamily="34" charset="0"/>
              </a:rPr>
              <a:t>Judul</a:t>
            </a:r>
            <a:r>
              <a:rPr lang="en-US" sz="3600" b="1" dirty="0">
                <a:solidFill>
                  <a:srgbClr val="C00000"/>
                </a:solidFill>
                <a:latin typeface="Abadi" panose="020B0604020104020204" pitchFamily="34" charset="0"/>
              </a:rPr>
              <a:t> </a:t>
            </a:r>
            <a:r>
              <a:rPr lang="en-US" sz="3600" b="1" i="1" dirty="0">
                <a:solidFill>
                  <a:srgbClr val="C00000"/>
                </a:solidFill>
                <a:latin typeface="Abadi" panose="020B0604020104020204" pitchFamily="34" charset="0"/>
              </a:rPr>
              <a:t>Manuscript</a:t>
            </a:r>
            <a:endParaRPr lang="en-ID" sz="3600" b="1" i="1" dirty="0">
              <a:solidFill>
                <a:srgbClr val="C00000"/>
              </a:solidFill>
              <a:latin typeface="Abadi" panose="020B0604020104020204" pitchFamily="34" charset="0"/>
            </a:endParaRPr>
          </a:p>
        </p:txBody>
      </p:sp>
      <p:sp>
        <p:nvSpPr>
          <p:cNvPr id="10" name="TextBox 9">
            <a:extLst>
              <a:ext uri="{FF2B5EF4-FFF2-40B4-BE49-F238E27FC236}">
                <a16:creationId xmlns:a16="http://schemas.microsoft.com/office/drawing/2014/main" id="{38CF596E-5C75-5B75-6AC8-524294C674A6}"/>
              </a:ext>
            </a:extLst>
          </p:cNvPr>
          <p:cNvSpPr txBox="1"/>
          <p:nvPr/>
        </p:nvSpPr>
        <p:spPr>
          <a:xfrm>
            <a:off x="816477" y="1969442"/>
            <a:ext cx="5424054" cy="369332"/>
          </a:xfrm>
          <a:prstGeom prst="rect">
            <a:avLst/>
          </a:prstGeom>
          <a:noFill/>
        </p:spPr>
        <p:txBody>
          <a:bodyPr wrap="square">
            <a:spAutoFit/>
          </a:bodyPr>
          <a:lstStyle/>
          <a:p>
            <a:r>
              <a:rPr lang="en-US" dirty="0" err="1">
                <a:latin typeface="Abadi" panose="020B0604020104020204" pitchFamily="34" charset="0"/>
              </a:rPr>
              <a:t>Buatlah</a:t>
            </a:r>
            <a:r>
              <a:rPr lang="en-US" dirty="0">
                <a:latin typeface="Abadi" panose="020B0604020104020204" pitchFamily="34" charset="0"/>
              </a:rPr>
              <a:t> </a:t>
            </a:r>
            <a:r>
              <a:rPr lang="en-US" dirty="0" err="1">
                <a:latin typeface="Abadi" panose="020B0604020104020204" pitchFamily="34" charset="0"/>
              </a:rPr>
              <a:t>judul</a:t>
            </a:r>
            <a:r>
              <a:rPr lang="en-US" dirty="0">
                <a:latin typeface="Abadi" panose="020B0604020104020204" pitchFamily="34" charset="0"/>
              </a:rPr>
              <a:t> yang </a:t>
            </a:r>
            <a:r>
              <a:rPr lang="en-US" dirty="0" err="1">
                <a:latin typeface="Abadi" panose="020B0604020104020204" pitchFamily="34" charset="0"/>
              </a:rPr>
              <a:t>ringkas</a:t>
            </a:r>
            <a:r>
              <a:rPr lang="en-US" dirty="0">
                <a:latin typeface="Abadi" panose="020B0604020104020204" pitchFamily="34" charset="0"/>
              </a:rPr>
              <a:t> dan </a:t>
            </a:r>
            <a:r>
              <a:rPr lang="en-US" dirty="0" err="1">
                <a:latin typeface="Abadi" panose="020B0604020104020204" pitchFamily="34" charset="0"/>
              </a:rPr>
              <a:t>deskriptif</a:t>
            </a:r>
            <a:endParaRPr lang="en-US" dirty="0">
              <a:latin typeface="Abadi" panose="020B0604020104020204" pitchFamily="34" charset="0"/>
            </a:endParaRPr>
          </a:p>
        </p:txBody>
      </p:sp>
      <p:sp>
        <p:nvSpPr>
          <p:cNvPr id="11" name="TextBox 10">
            <a:extLst>
              <a:ext uri="{FF2B5EF4-FFF2-40B4-BE49-F238E27FC236}">
                <a16:creationId xmlns:a16="http://schemas.microsoft.com/office/drawing/2014/main" id="{9C419C09-D172-31C1-BD3B-C94036981045}"/>
              </a:ext>
            </a:extLst>
          </p:cNvPr>
          <p:cNvSpPr txBox="1"/>
          <p:nvPr/>
        </p:nvSpPr>
        <p:spPr>
          <a:xfrm>
            <a:off x="1262742" y="2639127"/>
            <a:ext cx="6858933" cy="1477328"/>
          </a:xfrm>
          <a:prstGeom prst="rect">
            <a:avLst/>
          </a:prstGeom>
          <a:noFill/>
        </p:spPr>
        <p:txBody>
          <a:bodyPr wrap="square">
            <a:spAutoFit/>
          </a:bodyPr>
          <a:lstStyle/>
          <a:p>
            <a:pPr algn="l"/>
            <a:r>
              <a:rPr lang="en-US" b="1" dirty="0" err="1">
                <a:solidFill>
                  <a:srgbClr val="0C0F12"/>
                </a:solidFill>
                <a:latin typeface="Abadi" panose="020B0604020104020204" pitchFamily="34" charset="0"/>
              </a:rPr>
              <a:t>Judul</a:t>
            </a:r>
            <a:r>
              <a:rPr lang="en-US" b="1" i="0" dirty="0">
                <a:solidFill>
                  <a:srgbClr val="0C0F12"/>
                </a:solidFill>
                <a:effectLst/>
                <a:latin typeface="Abadi" panose="020B0604020104020204" pitchFamily="34" charset="0"/>
              </a:rPr>
              <a:t>: </a:t>
            </a:r>
            <a:r>
              <a:rPr lang="en-US" b="0" i="0" dirty="0">
                <a:solidFill>
                  <a:srgbClr val="00B0F0"/>
                </a:solidFill>
                <a:effectLst/>
                <a:latin typeface="Abadi" panose="020B0604020104020204" pitchFamily="34" charset="0"/>
              </a:rPr>
              <a:t>Preliminary observations on the effect of salinity on benthic community distribution within an estuarine system, in  </a:t>
            </a:r>
            <a:r>
              <a:rPr lang="en-US" dirty="0">
                <a:solidFill>
                  <a:srgbClr val="00B0F0"/>
                </a:solidFill>
                <a:latin typeface="Abadi" panose="020B0604020104020204" pitchFamily="34" charset="0"/>
              </a:rPr>
              <a:t>Lombok</a:t>
            </a:r>
            <a:r>
              <a:rPr lang="en-US" dirty="0">
                <a:solidFill>
                  <a:srgbClr val="0C0F12"/>
                </a:solidFill>
                <a:latin typeface="Abadi" panose="020B0604020104020204" pitchFamily="34" charset="0"/>
              </a:rPr>
              <a:t>.</a:t>
            </a:r>
          </a:p>
          <a:p>
            <a:pPr algn="l"/>
            <a:endParaRPr lang="en-US" dirty="0">
              <a:solidFill>
                <a:srgbClr val="0C0F12"/>
              </a:solidFill>
              <a:latin typeface="Abadi" panose="020B0604020104020204" pitchFamily="34" charset="0"/>
            </a:endParaRPr>
          </a:p>
          <a:p>
            <a:pPr algn="l"/>
            <a:r>
              <a:rPr lang="en-US" b="1" i="0" dirty="0" err="1">
                <a:solidFill>
                  <a:srgbClr val="0C0F12"/>
                </a:solidFill>
                <a:effectLst/>
                <a:latin typeface="Abadi" panose="020B0604020104020204" pitchFamily="34" charset="0"/>
              </a:rPr>
              <a:t>Revisi</a:t>
            </a:r>
            <a:r>
              <a:rPr lang="en-US" b="1" i="0" dirty="0">
                <a:solidFill>
                  <a:srgbClr val="0C0F12"/>
                </a:solidFill>
                <a:effectLst/>
                <a:latin typeface="Abadi" panose="020B0604020104020204" pitchFamily="34" charset="0"/>
              </a:rPr>
              <a:t> </a:t>
            </a:r>
            <a:r>
              <a:rPr lang="en-US" b="1" i="0" dirty="0" err="1">
                <a:solidFill>
                  <a:srgbClr val="0C0F12"/>
                </a:solidFill>
                <a:effectLst/>
                <a:latin typeface="Abadi" panose="020B0604020104020204" pitchFamily="34" charset="0"/>
              </a:rPr>
              <a:t>Judul</a:t>
            </a:r>
            <a:r>
              <a:rPr lang="en-US" b="0" i="0" dirty="0">
                <a:solidFill>
                  <a:srgbClr val="0C0F12"/>
                </a:solidFill>
                <a:effectLst/>
                <a:latin typeface="Abadi" panose="020B0604020104020204" pitchFamily="34" charset="0"/>
              </a:rPr>
              <a:t>: Effect of salinity on benthic distribution within the Tanjung Karang estuary, </a:t>
            </a:r>
            <a:r>
              <a:rPr lang="en-US" b="0" i="0" dirty="0" err="1">
                <a:solidFill>
                  <a:srgbClr val="0C0F12"/>
                </a:solidFill>
                <a:effectLst/>
                <a:latin typeface="Abadi" panose="020B0604020104020204" pitchFamily="34" charset="0"/>
              </a:rPr>
              <a:t>Ampenan</a:t>
            </a:r>
            <a:r>
              <a:rPr lang="en-US" b="0" i="0" dirty="0">
                <a:solidFill>
                  <a:srgbClr val="0C0F12"/>
                </a:solidFill>
                <a:effectLst/>
                <a:latin typeface="Abadi" panose="020B0604020104020204" pitchFamily="34" charset="0"/>
              </a:rPr>
              <a:t> Lombok.</a:t>
            </a:r>
          </a:p>
        </p:txBody>
      </p:sp>
      <p:sp>
        <p:nvSpPr>
          <p:cNvPr id="12" name="TextBox 11">
            <a:extLst>
              <a:ext uri="{FF2B5EF4-FFF2-40B4-BE49-F238E27FC236}">
                <a16:creationId xmlns:a16="http://schemas.microsoft.com/office/drawing/2014/main" id="{9849FC7A-6C8E-5209-49EE-6F1E6078869D}"/>
              </a:ext>
            </a:extLst>
          </p:cNvPr>
          <p:cNvSpPr txBox="1"/>
          <p:nvPr/>
        </p:nvSpPr>
        <p:spPr>
          <a:xfrm>
            <a:off x="1262742" y="4486328"/>
            <a:ext cx="6858932" cy="1200329"/>
          </a:xfrm>
          <a:prstGeom prst="rect">
            <a:avLst/>
          </a:prstGeom>
          <a:noFill/>
        </p:spPr>
        <p:txBody>
          <a:bodyPr wrap="square">
            <a:spAutoFit/>
          </a:bodyPr>
          <a:lstStyle/>
          <a:p>
            <a:pPr algn="l"/>
            <a:r>
              <a:rPr lang="en-US" b="1" dirty="0" err="1">
                <a:solidFill>
                  <a:srgbClr val="0C0F12"/>
                </a:solidFill>
                <a:latin typeface="Abadi" panose="020B0604020104020204" pitchFamily="34" charset="0"/>
              </a:rPr>
              <a:t>Judul</a:t>
            </a:r>
            <a:r>
              <a:rPr lang="en-US" b="1" i="0" dirty="0">
                <a:solidFill>
                  <a:srgbClr val="0C0F12"/>
                </a:solidFill>
                <a:effectLst/>
                <a:latin typeface="Abadi" panose="020B0604020104020204" pitchFamily="34" charset="0"/>
              </a:rPr>
              <a:t>: </a:t>
            </a:r>
            <a:r>
              <a:rPr lang="en-US" b="0" i="0" dirty="0">
                <a:solidFill>
                  <a:srgbClr val="00B0F0"/>
                </a:solidFill>
                <a:effectLst/>
                <a:latin typeface="Abadi" panose="020B0604020104020204" pitchFamily="34" charset="0"/>
              </a:rPr>
              <a:t>Action of antibiotics on bacteria</a:t>
            </a:r>
          </a:p>
          <a:p>
            <a:pPr algn="l"/>
            <a:endParaRPr lang="en-US" dirty="0">
              <a:solidFill>
                <a:srgbClr val="0C0F12"/>
              </a:solidFill>
              <a:latin typeface="Abadi" panose="020B0604020104020204" pitchFamily="34" charset="0"/>
            </a:endParaRPr>
          </a:p>
          <a:p>
            <a:r>
              <a:rPr lang="en-US" b="1" dirty="0" err="1">
                <a:solidFill>
                  <a:srgbClr val="0C0F12"/>
                </a:solidFill>
                <a:latin typeface="Abadi" panose="020B0604020104020204" pitchFamily="34" charset="0"/>
              </a:rPr>
              <a:t>Revisi</a:t>
            </a:r>
            <a:r>
              <a:rPr lang="en-US" b="1" dirty="0">
                <a:solidFill>
                  <a:srgbClr val="0C0F12"/>
                </a:solidFill>
                <a:latin typeface="Abadi" panose="020B0604020104020204" pitchFamily="34" charset="0"/>
              </a:rPr>
              <a:t> </a:t>
            </a:r>
            <a:r>
              <a:rPr lang="en-US" b="1" dirty="0" err="1">
                <a:solidFill>
                  <a:srgbClr val="0C0F12"/>
                </a:solidFill>
                <a:latin typeface="Abadi" panose="020B0604020104020204" pitchFamily="34" charset="0"/>
              </a:rPr>
              <a:t>Judul</a:t>
            </a:r>
            <a:r>
              <a:rPr lang="en-US" b="1" i="0" dirty="0">
                <a:solidFill>
                  <a:srgbClr val="0C0F12"/>
                </a:solidFill>
                <a:effectLst/>
                <a:latin typeface="Abadi" panose="020B0604020104020204" pitchFamily="34" charset="0"/>
              </a:rPr>
              <a:t>: </a:t>
            </a:r>
            <a:r>
              <a:rPr lang="en-US" b="0" i="0" dirty="0">
                <a:solidFill>
                  <a:srgbClr val="0C0F12"/>
                </a:solidFill>
                <a:effectLst/>
                <a:latin typeface="Abadi" panose="020B0604020104020204" pitchFamily="34" charset="0"/>
              </a:rPr>
              <a:t>Inhibition of growth of Mycobacterium tuberculosis by streptomycin</a:t>
            </a:r>
          </a:p>
        </p:txBody>
      </p:sp>
    </p:spTree>
    <p:extLst>
      <p:ext uri="{BB962C8B-B14F-4D97-AF65-F5344CB8AC3E}">
        <p14:creationId xmlns:p14="http://schemas.microsoft.com/office/powerpoint/2010/main" val="195746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arn(inVertical)">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 calcmode="lin" valueType="num">
                                      <p:cBhvr additive="base">
                                        <p:cTn id="12"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16</a:t>
            </a:fld>
            <a:endParaRPr lang="en-ID" dirty="0">
              <a:latin typeface="Abadi" panose="020B0604020104020204" pitchFamily="34" charset="0"/>
            </a:endParaRPr>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838200" y="881689"/>
            <a:ext cx="6999513" cy="787400"/>
          </a:xfrm>
        </p:spPr>
        <p:txBody>
          <a:bodyPr>
            <a:noAutofit/>
          </a:bodyPr>
          <a:lstStyle/>
          <a:p>
            <a:r>
              <a:rPr lang="en-US" sz="3600" b="1" dirty="0">
                <a:solidFill>
                  <a:srgbClr val="C00000"/>
                </a:solidFill>
                <a:latin typeface="Abadi" panose="020B0604020104020204" pitchFamily="34" charset="0"/>
              </a:rPr>
              <a:t>Teks </a:t>
            </a:r>
            <a:r>
              <a:rPr lang="en-US" sz="3600" b="1" dirty="0" err="1">
                <a:solidFill>
                  <a:srgbClr val="C00000"/>
                </a:solidFill>
                <a:latin typeface="Abadi" panose="020B0604020104020204" pitchFamily="34" charset="0"/>
              </a:rPr>
              <a:t>atau</a:t>
            </a:r>
            <a:r>
              <a:rPr lang="en-US" sz="3600" b="1" dirty="0">
                <a:solidFill>
                  <a:srgbClr val="C00000"/>
                </a:solidFill>
                <a:latin typeface="Abadi" panose="020B0604020104020204" pitchFamily="34" charset="0"/>
              </a:rPr>
              <a:t> </a:t>
            </a:r>
            <a:r>
              <a:rPr lang="en-US" sz="3600" b="1" i="1" dirty="0">
                <a:solidFill>
                  <a:srgbClr val="C00000"/>
                </a:solidFill>
                <a:latin typeface="Abadi" panose="020B0604020104020204" pitchFamily="34" charset="0"/>
              </a:rPr>
              <a:t>Graphical Abstract</a:t>
            </a:r>
            <a:r>
              <a:rPr lang="en-US" sz="3600" b="1" dirty="0">
                <a:solidFill>
                  <a:srgbClr val="C00000"/>
                </a:solidFill>
                <a:latin typeface="Abadi" panose="020B0604020104020204" pitchFamily="34" charset="0"/>
              </a:rPr>
              <a:t>?</a:t>
            </a:r>
            <a:endParaRPr lang="en-ID" sz="3600" b="1" i="1" dirty="0">
              <a:solidFill>
                <a:srgbClr val="C00000"/>
              </a:solidFill>
              <a:latin typeface="Abadi" panose="020B0604020104020204" pitchFamily="34" charset="0"/>
            </a:endParaRPr>
          </a:p>
        </p:txBody>
      </p:sp>
      <p:sp>
        <p:nvSpPr>
          <p:cNvPr id="10" name="TextBox 9">
            <a:extLst>
              <a:ext uri="{FF2B5EF4-FFF2-40B4-BE49-F238E27FC236}">
                <a16:creationId xmlns:a16="http://schemas.microsoft.com/office/drawing/2014/main" id="{38CF596E-5C75-5B75-6AC8-524294C674A6}"/>
              </a:ext>
            </a:extLst>
          </p:cNvPr>
          <p:cNvSpPr txBox="1"/>
          <p:nvPr/>
        </p:nvSpPr>
        <p:spPr>
          <a:xfrm>
            <a:off x="838200" y="1778487"/>
            <a:ext cx="2590800" cy="369332"/>
          </a:xfrm>
          <a:prstGeom prst="rect">
            <a:avLst/>
          </a:prstGeom>
          <a:solidFill>
            <a:schemeClr val="bg1">
              <a:lumMod val="50000"/>
            </a:schemeClr>
          </a:solidFill>
        </p:spPr>
        <p:txBody>
          <a:bodyPr wrap="square">
            <a:spAutoFit/>
          </a:bodyPr>
          <a:lstStyle/>
          <a:p>
            <a:r>
              <a:rPr lang="en-US" dirty="0" err="1">
                <a:solidFill>
                  <a:schemeClr val="bg1"/>
                </a:solidFill>
                <a:latin typeface="Abadi" panose="020B0604020104020204" pitchFamily="34" charset="0"/>
              </a:rPr>
              <a:t>Perhatikan</a:t>
            </a:r>
            <a:r>
              <a:rPr lang="en-US" dirty="0">
                <a:solidFill>
                  <a:schemeClr val="bg1"/>
                </a:solidFill>
                <a:latin typeface="Abadi" panose="020B0604020104020204" pitchFamily="34" charset="0"/>
              </a:rPr>
              <a:t> </a:t>
            </a:r>
            <a:r>
              <a:rPr lang="en-US" i="1" dirty="0">
                <a:solidFill>
                  <a:schemeClr val="bg1"/>
                </a:solidFill>
                <a:latin typeface="Abadi" panose="020B0604020104020204" pitchFamily="34" charset="0"/>
              </a:rPr>
              <a:t>words limit</a:t>
            </a:r>
            <a:r>
              <a:rPr lang="en-US" dirty="0">
                <a:solidFill>
                  <a:schemeClr val="bg1"/>
                </a:solidFill>
                <a:latin typeface="Abadi" panose="020B0604020104020204" pitchFamily="34" charset="0"/>
              </a:rPr>
              <a:t>…</a:t>
            </a:r>
          </a:p>
        </p:txBody>
      </p:sp>
      <p:sp>
        <p:nvSpPr>
          <p:cNvPr id="11" name="TextBox 10">
            <a:extLst>
              <a:ext uri="{FF2B5EF4-FFF2-40B4-BE49-F238E27FC236}">
                <a16:creationId xmlns:a16="http://schemas.microsoft.com/office/drawing/2014/main" id="{9C419C09-D172-31C1-BD3B-C94036981045}"/>
              </a:ext>
            </a:extLst>
          </p:cNvPr>
          <p:cNvSpPr txBox="1"/>
          <p:nvPr/>
        </p:nvSpPr>
        <p:spPr>
          <a:xfrm>
            <a:off x="838200" y="2147819"/>
            <a:ext cx="9993086" cy="1200329"/>
          </a:xfrm>
          <a:prstGeom prst="rect">
            <a:avLst/>
          </a:prstGeom>
          <a:noFill/>
        </p:spPr>
        <p:txBody>
          <a:bodyPr wrap="square">
            <a:spAutoFit/>
          </a:bodyPr>
          <a:lstStyle/>
          <a:p>
            <a:pPr marL="228600" indent="-228600">
              <a:buFont typeface="+mj-lt"/>
              <a:buAutoNum type="arabicPeriod"/>
            </a:pPr>
            <a:r>
              <a:rPr lang="en-US" dirty="0">
                <a:latin typeface="Abadi" panose="020B0604020104020204" pitchFamily="34" charset="0"/>
              </a:rPr>
              <a:t>Background, real world problem to solve </a:t>
            </a:r>
          </a:p>
          <a:p>
            <a:pPr marL="228600" indent="-228600">
              <a:buFont typeface="+mj-lt"/>
              <a:buAutoNum type="arabicPeriod"/>
            </a:pPr>
            <a:r>
              <a:rPr lang="en-US" dirty="0">
                <a:solidFill>
                  <a:srgbClr val="FF0000"/>
                </a:solidFill>
                <a:latin typeface="Abadi" panose="020B0604020104020204" pitchFamily="34" charset="0"/>
              </a:rPr>
              <a:t>How the proposed method work </a:t>
            </a:r>
          </a:p>
          <a:p>
            <a:pPr marL="228600" indent="-228600">
              <a:buFont typeface="+mj-lt"/>
              <a:buAutoNum type="arabicPeriod"/>
            </a:pPr>
            <a:r>
              <a:rPr lang="en-US" dirty="0">
                <a:solidFill>
                  <a:schemeClr val="accent6"/>
                </a:solidFill>
                <a:latin typeface="Abadi" panose="020B0604020104020204" pitchFamily="34" charset="0"/>
              </a:rPr>
              <a:t>How we validate the proposed method and the data  used to validate the proposed method</a:t>
            </a:r>
          </a:p>
          <a:p>
            <a:pPr marL="228600" indent="-228600">
              <a:buFont typeface="+mj-lt"/>
              <a:buAutoNum type="arabicPeriod"/>
            </a:pPr>
            <a:r>
              <a:rPr lang="en-US" dirty="0">
                <a:solidFill>
                  <a:srgbClr val="0070C0"/>
                </a:solidFill>
                <a:latin typeface="Abadi" panose="020B0604020104020204" pitchFamily="34" charset="0"/>
              </a:rPr>
              <a:t>What is the results and implication of the proposed method.</a:t>
            </a:r>
          </a:p>
        </p:txBody>
      </p:sp>
      <p:sp>
        <p:nvSpPr>
          <p:cNvPr id="5" name="矩形 2">
            <a:extLst>
              <a:ext uri="{FF2B5EF4-FFF2-40B4-BE49-F238E27FC236}">
                <a16:creationId xmlns:a16="http://schemas.microsoft.com/office/drawing/2014/main" id="{40CB1E38-7E95-B860-E4C3-C1764CC6CC42}"/>
              </a:ext>
            </a:extLst>
          </p:cNvPr>
          <p:cNvSpPr/>
          <p:nvPr/>
        </p:nvSpPr>
        <p:spPr>
          <a:xfrm>
            <a:off x="838200" y="4017603"/>
            <a:ext cx="10624457" cy="2123658"/>
          </a:xfrm>
          <a:prstGeom prst="rect">
            <a:avLst/>
          </a:prstGeom>
          <a:ln>
            <a:solidFill>
              <a:schemeClr val="tx1">
                <a:lumMod val="75000"/>
                <a:lumOff val="25000"/>
              </a:schemeClr>
            </a:solidFill>
          </a:ln>
        </p:spPr>
        <p:txBody>
          <a:bodyPr wrap="square">
            <a:spAutoFit/>
          </a:bodyPr>
          <a:lstStyle/>
          <a:p>
            <a:pPr algn="just"/>
            <a:r>
              <a:rPr lang="en-US" sz="1200" dirty="0">
                <a:latin typeface="Abadi" panose="020B0604020104020204" pitchFamily="34" charset="0"/>
              </a:rPr>
              <a:t>This study presents a comprehensive analysis of samples from urban wastewater treatment plants using anoxic/</a:t>
            </a:r>
            <a:r>
              <a:rPr lang="en-US" sz="1200" dirty="0" err="1">
                <a:latin typeface="Abadi" panose="020B0604020104020204" pitchFamily="34" charset="0"/>
              </a:rPr>
              <a:t>oxic</a:t>
            </a:r>
            <a:r>
              <a:rPr lang="en-US" sz="1200" dirty="0">
                <a:latin typeface="Abadi" panose="020B0604020104020204" pitchFamily="34" charset="0"/>
              </a:rPr>
              <a:t> processes in Slovakia and Taiwan, focusing on microbiome, </a:t>
            </a:r>
            <a:r>
              <a:rPr lang="en-US" sz="1200" dirty="0" err="1">
                <a:latin typeface="Abadi" panose="020B0604020104020204" pitchFamily="34" charset="0"/>
              </a:rPr>
              <a:t>resistome</a:t>
            </a:r>
            <a:r>
              <a:rPr lang="en-US" sz="1200" dirty="0">
                <a:latin typeface="Abadi" panose="020B0604020104020204" pitchFamily="34" charset="0"/>
              </a:rPr>
              <a:t>, mobilome, and virulome</a:t>
            </a:r>
            <a:r>
              <a:rPr lang="en-US" sz="1200" dirty="0">
                <a:solidFill>
                  <a:srgbClr val="FF0000"/>
                </a:solidFill>
                <a:latin typeface="Abadi" panose="020B0604020104020204" pitchFamily="34" charset="0"/>
              </a:rPr>
              <a:t>, which were analyzed using a shotgun metagenomic approach.</a:t>
            </a:r>
            <a:r>
              <a:rPr lang="en-US" sz="1200" dirty="0">
                <a:latin typeface="Abadi" panose="020B0604020104020204" pitchFamily="34" charset="0"/>
              </a:rPr>
              <a:t> </a:t>
            </a:r>
            <a:r>
              <a:rPr lang="en-US" sz="1200" dirty="0">
                <a:solidFill>
                  <a:schemeClr val="accent6"/>
                </a:solidFill>
                <a:latin typeface="Abadi" panose="020B0604020104020204" pitchFamily="34" charset="0"/>
              </a:rPr>
              <a:t>Distinct characteristics were observed; in Taiwan, a higher abundance and diversity of antibiotic resistance genes were found in both influent and effluent samples, while there was a higher prevalence of mobile genetic elements and virulence factor genes in Slovakia. Variations were noted in microbial community structures; influent samples in Taiwan were reflected from fecal and hospital sources, and those in Slovakia were derived from environmental elements. At the genus level, the samples from Taiwan’s sewage treatment plants were dominated by </a:t>
            </a:r>
            <a:r>
              <a:rPr lang="en-US" sz="1200" dirty="0" err="1">
                <a:solidFill>
                  <a:schemeClr val="accent6"/>
                </a:solidFill>
                <a:latin typeface="Abadi" panose="020B0604020104020204" pitchFamily="34" charset="0"/>
              </a:rPr>
              <a:t>Cloacibacterium</a:t>
            </a:r>
            <a:r>
              <a:rPr lang="en-US" sz="1200" dirty="0">
                <a:solidFill>
                  <a:schemeClr val="accent6"/>
                </a:solidFill>
                <a:latin typeface="Abadi" panose="020B0604020104020204" pitchFamily="34" charset="0"/>
              </a:rPr>
              <a:t> and Bacteroides, while Acinetobacter was predominant in samples from Slovakia. Despite similar antibiotic usage patterns, distinct wastewater characteristics and operational disparities influenced microbiome, </a:t>
            </a:r>
            <a:r>
              <a:rPr lang="en-US" sz="1200" dirty="0" err="1">
                <a:solidFill>
                  <a:schemeClr val="accent6"/>
                </a:solidFill>
                <a:latin typeface="Abadi" panose="020B0604020104020204" pitchFamily="34" charset="0"/>
              </a:rPr>
              <a:t>resistome</a:t>
            </a:r>
            <a:r>
              <a:rPr lang="en-US" sz="1200" dirty="0">
                <a:solidFill>
                  <a:schemeClr val="accent6"/>
                </a:solidFill>
                <a:latin typeface="Abadi" panose="020B0604020104020204" pitchFamily="34" charset="0"/>
              </a:rPr>
              <a:t>, mobilome, and virulome compositions, with limited reduction of most resistance genes by the studied anoxic/</a:t>
            </a:r>
            <a:r>
              <a:rPr lang="en-US" sz="1200" dirty="0" err="1">
                <a:solidFill>
                  <a:schemeClr val="accent6"/>
                </a:solidFill>
                <a:latin typeface="Abadi" panose="020B0604020104020204" pitchFamily="34" charset="0"/>
              </a:rPr>
              <a:t>oxic</a:t>
            </a:r>
            <a:r>
              <a:rPr lang="en-US" sz="1200" dirty="0">
                <a:solidFill>
                  <a:schemeClr val="accent6"/>
                </a:solidFill>
                <a:latin typeface="Abadi" panose="020B0604020104020204" pitchFamily="34" charset="0"/>
              </a:rPr>
              <a:t> processes</a:t>
            </a:r>
            <a:r>
              <a:rPr lang="en-US" sz="1200" dirty="0">
                <a:latin typeface="Abadi" panose="020B0604020104020204" pitchFamily="34" charset="0"/>
              </a:rPr>
              <a:t>. </a:t>
            </a:r>
            <a:r>
              <a:rPr lang="en-US" sz="1200" dirty="0">
                <a:solidFill>
                  <a:srgbClr val="0070C0"/>
                </a:solidFill>
                <a:latin typeface="Abadi" panose="020B0604020104020204" pitchFamily="34" charset="0"/>
              </a:rPr>
              <a:t>These findings underscore the importance of region-specific insights into microbial communities for understanding the dynamics of antimicrobial resistance and pathogenicity in urban wastewater treatment systems. Such insights may lay the groundwork for optimizing treatment processes and reducing the dissemination of antibiotic resistance and pathogenicity genes for safeguarding public health.</a:t>
            </a:r>
          </a:p>
        </p:txBody>
      </p:sp>
      <p:pic>
        <p:nvPicPr>
          <p:cNvPr id="7" name="Picture 6">
            <a:extLst>
              <a:ext uri="{FF2B5EF4-FFF2-40B4-BE49-F238E27FC236}">
                <a16:creationId xmlns:a16="http://schemas.microsoft.com/office/drawing/2014/main" id="{E1C64859-CAD5-8389-C96A-916058B92D88}"/>
              </a:ext>
            </a:extLst>
          </p:cNvPr>
          <p:cNvPicPr>
            <a:picLocks noChangeAspect="1"/>
          </p:cNvPicPr>
          <p:nvPr/>
        </p:nvPicPr>
        <p:blipFill>
          <a:blip r:embed="rId2"/>
          <a:stretch>
            <a:fillRect/>
          </a:stretch>
        </p:blipFill>
        <p:spPr>
          <a:xfrm>
            <a:off x="6780949" y="881689"/>
            <a:ext cx="5273497" cy="1501270"/>
          </a:xfrm>
          <a:prstGeom prst="rect">
            <a:avLst/>
          </a:prstGeom>
        </p:spPr>
      </p:pic>
    </p:spTree>
    <p:extLst>
      <p:ext uri="{BB962C8B-B14F-4D97-AF65-F5344CB8AC3E}">
        <p14:creationId xmlns:p14="http://schemas.microsoft.com/office/powerpoint/2010/main" val="793053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17</a:t>
            </a:fld>
            <a:endParaRPr lang="en-ID" dirty="0">
              <a:latin typeface="Abadi" panose="020B0604020104020204" pitchFamily="34" charset="0"/>
            </a:endParaRPr>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838200" y="881689"/>
            <a:ext cx="6999513" cy="787400"/>
          </a:xfrm>
        </p:spPr>
        <p:txBody>
          <a:bodyPr>
            <a:noAutofit/>
          </a:bodyPr>
          <a:lstStyle/>
          <a:p>
            <a:r>
              <a:rPr lang="en-US" sz="3600" b="1" dirty="0">
                <a:solidFill>
                  <a:srgbClr val="C00000"/>
                </a:solidFill>
                <a:latin typeface="Abadi" panose="020B0604020104020204" pitchFamily="34" charset="0"/>
              </a:rPr>
              <a:t>Teks </a:t>
            </a:r>
            <a:r>
              <a:rPr lang="en-US" sz="3600" b="1" dirty="0" err="1">
                <a:solidFill>
                  <a:srgbClr val="C00000"/>
                </a:solidFill>
                <a:latin typeface="Abadi" panose="020B0604020104020204" pitchFamily="34" charset="0"/>
              </a:rPr>
              <a:t>atau</a:t>
            </a:r>
            <a:r>
              <a:rPr lang="en-US" sz="3600" b="1" dirty="0">
                <a:solidFill>
                  <a:srgbClr val="C00000"/>
                </a:solidFill>
                <a:latin typeface="Abadi" panose="020B0604020104020204" pitchFamily="34" charset="0"/>
              </a:rPr>
              <a:t> </a:t>
            </a:r>
            <a:r>
              <a:rPr lang="en-US" sz="3600" b="1" i="1" dirty="0">
                <a:solidFill>
                  <a:srgbClr val="C00000"/>
                </a:solidFill>
                <a:latin typeface="Abadi" panose="020B0604020104020204" pitchFamily="34" charset="0"/>
              </a:rPr>
              <a:t>Graphical Abstract</a:t>
            </a:r>
            <a:r>
              <a:rPr lang="en-US" sz="3600" b="1" dirty="0">
                <a:solidFill>
                  <a:srgbClr val="C00000"/>
                </a:solidFill>
                <a:latin typeface="Abadi" panose="020B0604020104020204" pitchFamily="34" charset="0"/>
              </a:rPr>
              <a:t>?</a:t>
            </a:r>
            <a:endParaRPr lang="en-ID" sz="3600" b="1" i="1" dirty="0">
              <a:solidFill>
                <a:srgbClr val="C00000"/>
              </a:solidFill>
              <a:latin typeface="Abadi" panose="020B0604020104020204" pitchFamily="34" charset="0"/>
            </a:endParaRPr>
          </a:p>
        </p:txBody>
      </p:sp>
      <p:sp>
        <p:nvSpPr>
          <p:cNvPr id="6" name="矩形 5">
            <a:extLst>
              <a:ext uri="{FF2B5EF4-FFF2-40B4-BE49-F238E27FC236}">
                <a16:creationId xmlns:a16="http://schemas.microsoft.com/office/drawing/2014/main" id="{45D292D7-A4BC-6A40-E3F4-D3C6A848358A}"/>
              </a:ext>
            </a:extLst>
          </p:cNvPr>
          <p:cNvSpPr/>
          <p:nvPr/>
        </p:nvSpPr>
        <p:spPr>
          <a:xfrm>
            <a:off x="838200" y="2145303"/>
            <a:ext cx="3603171" cy="923330"/>
          </a:xfrm>
          <a:prstGeom prst="rect">
            <a:avLst/>
          </a:prstGeom>
          <a:solidFill>
            <a:schemeClr val="bg1">
              <a:lumMod val="50000"/>
            </a:schemeClr>
          </a:solidFill>
          <a:ln>
            <a:noFill/>
          </a:ln>
        </p:spPr>
        <p:txBody>
          <a:bodyPr wrap="square">
            <a:spAutoFit/>
          </a:bodyPr>
          <a:lstStyle/>
          <a:p>
            <a:r>
              <a:rPr lang="en-US" dirty="0">
                <a:solidFill>
                  <a:schemeClr val="bg1"/>
                </a:solidFill>
                <a:latin typeface="Abadi" panose="020B0604020104020204" pitchFamily="34" charset="0"/>
              </a:rPr>
              <a:t>Reader </a:t>
            </a:r>
            <a:r>
              <a:rPr lang="en-US" dirty="0" err="1">
                <a:solidFill>
                  <a:schemeClr val="bg1"/>
                </a:solidFill>
                <a:latin typeface="Abadi" panose="020B0604020104020204" pitchFamily="34" charset="0"/>
              </a:rPr>
              <a:t>dapat</a:t>
            </a:r>
            <a:r>
              <a:rPr lang="en-US" dirty="0">
                <a:solidFill>
                  <a:schemeClr val="bg1"/>
                </a:solidFill>
                <a:latin typeface="Abadi" panose="020B0604020104020204" pitchFamily="34" charset="0"/>
              </a:rPr>
              <a:t> </a:t>
            </a:r>
            <a:r>
              <a:rPr lang="en-US" dirty="0" err="1">
                <a:solidFill>
                  <a:schemeClr val="bg1"/>
                </a:solidFill>
                <a:latin typeface="Abadi" panose="020B0604020104020204" pitchFamily="34" charset="0"/>
              </a:rPr>
              <a:t>mengerti</a:t>
            </a:r>
            <a:r>
              <a:rPr lang="en-US" dirty="0">
                <a:solidFill>
                  <a:schemeClr val="bg1"/>
                </a:solidFill>
                <a:latin typeface="Abadi" panose="020B0604020104020204" pitchFamily="34" charset="0"/>
              </a:rPr>
              <a:t> </a:t>
            </a:r>
            <a:r>
              <a:rPr lang="en-US" dirty="0" err="1">
                <a:solidFill>
                  <a:schemeClr val="bg1"/>
                </a:solidFill>
                <a:latin typeface="Abadi" panose="020B0604020104020204" pitchFamily="34" charset="0"/>
              </a:rPr>
              <a:t>komponen</a:t>
            </a:r>
            <a:r>
              <a:rPr lang="en-US" dirty="0">
                <a:solidFill>
                  <a:schemeClr val="bg1"/>
                </a:solidFill>
                <a:latin typeface="Abadi" panose="020B0604020104020204" pitchFamily="34" charset="0"/>
              </a:rPr>
              <a:t> abstract </a:t>
            </a:r>
            <a:r>
              <a:rPr lang="en-US" dirty="0" err="1">
                <a:solidFill>
                  <a:schemeClr val="bg1"/>
                </a:solidFill>
                <a:latin typeface="Abadi" panose="020B0604020104020204" pitchFamily="34" charset="0"/>
              </a:rPr>
              <a:t>hanya</a:t>
            </a:r>
            <a:r>
              <a:rPr lang="en-US" dirty="0">
                <a:solidFill>
                  <a:schemeClr val="bg1"/>
                </a:solidFill>
                <a:latin typeface="Abadi" panose="020B0604020104020204" pitchFamily="34" charset="0"/>
              </a:rPr>
              <a:t> </a:t>
            </a:r>
            <a:r>
              <a:rPr lang="en-US" dirty="0" err="1">
                <a:solidFill>
                  <a:schemeClr val="bg1"/>
                </a:solidFill>
                <a:latin typeface="Abadi" panose="020B0604020104020204" pitchFamily="34" charset="0"/>
              </a:rPr>
              <a:t>dengan</a:t>
            </a:r>
            <a:r>
              <a:rPr lang="en-US" dirty="0">
                <a:solidFill>
                  <a:schemeClr val="bg1"/>
                </a:solidFill>
                <a:latin typeface="Abadi" panose="020B0604020104020204" pitchFamily="34" charset="0"/>
              </a:rPr>
              <a:t> </a:t>
            </a:r>
            <a:r>
              <a:rPr lang="en-US" dirty="0" err="1">
                <a:solidFill>
                  <a:schemeClr val="bg1"/>
                </a:solidFill>
                <a:latin typeface="Abadi" panose="020B0604020104020204" pitchFamily="34" charset="0"/>
              </a:rPr>
              <a:t>melihat</a:t>
            </a:r>
            <a:r>
              <a:rPr lang="en-US" dirty="0">
                <a:solidFill>
                  <a:schemeClr val="bg1"/>
                </a:solidFill>
                <a:latin typeface="Abadi" panose="020B0604020104020204" pitchFamily="34" charset="0"/>
              </a:rPr>
              <a:t> graphical abstract</a:t>
            </a:r>
          </a:p>
        </p:txBody>
      </p:sp>
      <p:pic>
        <p:nvPicPr>
          <p:cNvPr id="7" name="Picture 2">
            <a:extLst>
              <a:ext uri="{FF2B5EF4-FFF2-40B4-BE49-F238E27FC236}">
                <a16:creationId xmlns:a16="http://schemas.microsoft.com/office/drawing/2014/main" id="{BCCBE726-7A5B-38E6-F368-31BE93781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956" y="2463195"/>
            <a:ext cx="6813836" cy="38310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695E21-0016-CF77-14A3-8F965452D717}"/>
              </a:ext>
            </a:extLst>
          </p:cNvPr>
          <p:cNvPicPr>
            <a:picLocks noChangeAspect="1"/>
          </p:cNvPicPr>
          <p:nvPr/>
        </p:nvPicPr>
        <p:blipFill>
          <a:blip r:embed="rId3"/>
          <a:stretch>
            <a:fillRect/>
          </a:stretch>
        </p:blipFill>
        <p:spPr>
          <a:xfrm>
            <a:off x="6827602" y="802979"/>
            <a:ext cx="5273497" cy="1501270"/>
          </a:xfrm>
          <a:prstGeom prst="rect">
            <a:avLst/>
          </a:prstGeom>
        </p:spPr>
      </p:pic>
    </p:spTree>
    <p:extLst>
      <p:ext uri="{BB962C8B-B14F-4D97-AF65-F5344CB8AC3E}">
        <p14:creationId xmlns:p14="http://schemas.microsoft.com/office/powerpoint/2010/main" val="1544747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18</a:t>
            </a:fld>
            <a:endParaRPr lang="en-ID" dirty="0">
              <a:latin typeface="Abadi" panose="020B0604020104020204" pitchFamily="34" charset="0"/>
            </a:endParaRPr>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838200" y="881689"/>
            <a:ext cx="6999513" cy="787400"/>
          </a:xfrm>
        </p:spPr>
        <p:txBody>
          <a:bodyPr>
            <a:noAutofit/>
          </a:bodyPr>
          <a:lstStyle/>
          <a:p>
            <a:r>
              <a:rPr lang="en-US" sz="3600" b="1" dirty="0">
                <a:solidFill>
                  <a:srgbClr val="C00000"/>
                </a:solidFill>
                <a:latin typeface="Abadi" panose="020B0604020104020204" pitchFamily="34" charset="0"/>
              </a:rPr>
              <a:t>References</a:t>
            </a:r>
            <a:endParaRPr lang="en-ID" sz="3600" b="1" i="1" dirty="0">
              <a:solidFill>
                <a:srgbClr val="C00000"/>
              </a:solidFill>
              <a:latin typeface="Abadi" panose="020B0604020104020204" pitchFamily="34" charset="0"/>
            </a:endParaRPr>
          </a:p>
        </p:txBody>
      </p:sp>
      <p:sp>
        <p:nvSpPr>
          <p:cNvPr id="5" name="矩形 4">
            <a:extLst>
              <a:ext uri="{FF2B5EF4-FFF2-40B4-BE49-F238E27FC236}">
                <a16:creationId xmlns:a16="http://schemas.microsoft.com/office/drawing/2014/main" id="{58CA56A7-9A71-4E2C-49DD-BB2BE3542600}"/>
              </a:ext>
            </a:extLst>
          </p:cNvPr>
          <p:cNvSpPr/>
          <p:nvPr/>
        </p:nvSpPr>
        <p:spPr>
          <a:xfrm>
            <a:off x="933087" y="3701268"/>
            <a:ext cx="8761228" cy="1815882"/>
          </a:xfrm>
          <a:prstGeom prst="rect">
            <a:avLst/>
          </a:prstGeom>
          <a:solidFill>
            <a:schemeClr val="accent4">
              <a:lumMod val="20000"/>
              <a:lumOff val="80000"/>
            </a:schemeClr>
          </a:solidFill>
        </p:spPr>
        <p:txBody>
          <a:bodyPr wrap="square">
            <a:spAutoFit/>
          </a:bodyPr>
          <a:lstStyle/>
          <a:p>
            <a:pPr marL="404813" marR="0" lvl="0" indent="-404813" algn="just">
              <a:spcBef>
                <a:spcPts val="0"/>
              </a:spcBef>
              <a:spcAft>
                <a:spcPts val="0"/>
              </a:spcAft>
              <a:tabLst>
                <a:tab pos="404813" algn="l"/>
              </a:tabLst>
            </a:pP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404813" marR="0" lvl="0" indent="-404813" algn="just">
              <a:spcBef>
                <a:spcPts val="0"/>
              </a:spcBef>
              <a:spcAft>
                <a:spcPts val="0"/>
              </a:spcAft>
              <a:tabLst>
                <a:tab pos="404813" algn="l"/>
              </a:tabLs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[1] 	</a:t>
            </a:r>
            <a:r>
              <a:rPr lang="en-US" sz="1600" dirty="0">
                <a:latin typeface="Abadi" panose="020B0604020104020204" pitchFamily="34" charset="0"/>
                <a:cs typeface="Times New Roman" panose="02020603050405020304" pitchFamily="18" charset="0"/>
              </a:rPr>
              <a:t>Naufal, M., &amp; Wu, J. H., 2020. Stability of microbial functionality in anammox sludge adaptation to various salt concentrations and different salt-adding steps. Environ. </a:t>
            </a:r>
            <a:r>
              <a:rPr lang="en-US" sz="1600" dirty="0" err="1">
                <a:latin typeface="Abadi" panose="020B0604020104020204" pitchFamily="34" charset="0"/>
                <a:cs typeface="Times New Roman" panose="02020603050405020304" pitchFamily="18" charset="0"/>
              </a:rPr>
              <a:t>Pollut</a:t>
            </a:r>
            <a:r>
              <a:rPr lang="en-US" sz="1600" dirty="0">
                <a:latin typeface="Abadi" panose="020B0604020104020204" pitchFamily="34" charset="0"/>
                <a:cs typeface="Times New Roman" panose="02020603050405020304" pitchFamily="18" charset="0"/>
              </a:rPr>
              <a:t>. 264, 114713. doi:10.1016/j.envpol.2020.114713</a:t>
            </a:r>
          </a:p>
          <a:p>
            <a:pPr marL="404813" marR="0" lvl="0" indent="-404813" algn="just">
              <a:spcBef>
                <a:spcPts val="0"/>
              </a:spcBef>
              <a:spcAft>
                <a:spcPts val="0"/>
              </a:spcAft>
              <a:tabLst>
                <a:tab pos="404813" algn="l"/>
              </a:tabLst>
            </a:pPr>
            <a:endParaRPr lang="en-US" sz="1600" dirty="0">
              <a:latin typeface="Palatino Linotype" panose="02040502050505030304" pitchFamily="18" charset="0"/>
              <a:ea typeface="Times New Roman" panose="02020603050405020304" pitchFamily="18" charset="0"/>
              <a:cs typeface="Times New Roman" panose="02020603050405020304" pitchFamily="18" charset="0"/>
            </a:endParaRPr>
          </a:p>
          <a:p>
            <a:pPr marL="404813" indent="-404813" algn="just">
              <a:tabLst>
                <a:tab pos="404813" algn="l"/>
              </a:tabLs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1600" dirty="0">
                <a:latin typeface="Abadi" panose="020B0604020104020204" pitchFamily="34" charset="0"/>
                <a:cs typeface="Times New Roman" panose="02020603050405020304" pitchFamily="18" charset="0"/>
              </a:rPr>
              <a:t>Naufal, M.; Wu, J. H., Stability of microbial functionality in anammox sludge adaptation to</a:t>
            </a:r>
          </a:p>
          <a:p>
            <a:pPr marL="404813" indent="-404813" algn="just">
              <a:tabLst>
                <a:tab pos="404813" algn="l"/>
              </a:tabLst>
            </a:pPr>
            <a:r>
              <a:rPr lang="en-US" sz="1600" dirty="0">
                <a:latin typeface="Abadi" panose="020B0604020104020204" pitchFamily="34" charset="0"/>
                <a:cs typeface="Times New Roman" panose="02020603050405020304" pitchFamily="18" charset="0"/>
              </a:rPr>
              <a:t>various salt concentrations and different salt-adding steps. Environ. </a:t>
            </a:r>
            <a:r>
              <a:rPr lang="en-US" sz="1600" dirty="0" err="1">
                <a:latin typeface="Abadi" panose="020B0604020104020204" pitchFamily="34" charset="0"/>
                <a:cs typeface="Times New Roman" panose="02020603050405020304" pitchFamily="18" charset="0"/>
              </a:rPr>
              <a:t>Pollut</a:t>
            </a:r>
            <a:r>
              <a:rPr lang="en-US" sz="1600" dirty="0">
                <a:latin typeface="Abadi" panose="020B0604020104020204" pitchFamily="34" charset="0"/>
                <a:cs typeface="Times New Roman" panose="02020603050405020304" pitchFamily="18" charset="0"/>
              </a:rPr>
              <a:t>. 2020, 264, 114713.</a:t>
            </a:r>
            <a:endParaRPr lang="en-US" sz="1600" dirty="0">
              <a:latin typeface="Abadi" panose="020B0604020104020204" pitchFamily="34" charset="0"/>
              <a:ea typeface="Times New Roman" panose="02020603050405020304" pitchFamily="18" charset="0"/>
              <a:cs typeface="Times New Roman" panose="02020603050405020304" pitchFamily="18" charset="0"/>
            </a:endParaRPr>
          </a:p>
        </p:txBody>
      </p:sp>
      <p:sp>
        <p:nvSpPr>
          <p:cNvPr id="8" name="矩形 8">
            <a:extLst>
              <a:ext uri="{FF2B5EF4-FFF2-40B4-BE49-F238E27FC236}">
                <a16:creationId xmlns:a16="http://schemas.microsoft.com/office/drawing/2014/main" id="{0AB4CDA7-23C9-C45E-F6EC-250657E300FD}"/>
              </a:ext>
            </a:extLst>
          </p:cNvPr>
          <p:cNvSpPr/>
          <p:nvPr/>
        </p:nvSpPr>
        <p:spPr>
          <a:xfrm>
            <a:off x="8882743" y="3531991"/>
            <a:ext cx="3069943" cy="338554"/>
          </a:xfrm>
          <a:prstGeom prst="rect">
            <a:avLst/>
          </a:prstGeom>
          <a:solidFill>
            <a:schemeClr val="bg1">
              <a:lumMod val="50000"/>
            </a:schemeClr>
          </a:solidFill>
          <a:ln>
            <a:noFill/>
          </a:ln>
        </p:spPr>
        <p:txBody>
          <a:bodyPr wrap="none">
            <a:spAutoFit/>
          </a:bodyPr>
          <a:lstStyle/>
          <a:p>
            <a:r>
              <a:rPr lang="en-US" sz="1600" dirty="0">
                <a:solidFill>
                  <a:schemeClr val="bg1"/>
                </a:solidFill>
                <a:latin typeface="Palatino Linotype" panose="02040502050505030304" pitchFamily="18" charset="0"/>
                <a:cs typeface="Times New Roman" panose="02020603050405020304" pitchFamily="18" charset="0"/>
              </a:rPr>
              <a:t>Science Direct – Water Research</a:t>
            </a:r>
            <a:endParaRPr lang="en-US" sz="1600" dirty="0">
              <a:solidFill>
                <a:schemeClr val="bg1"/>
              </a:solidFill>
            </a:endParaRPr>
          </a:p>
        </p:txBody>
      </p:sp>
      <p:sp>
        <p:nvSpPr>
          <p:cNvPr id="9" name="矩形 9">
            <a:extLst>
              <a:ext uri="{FF2B5EF4-FFF2-40B4-BE49-F238E27FC236}">
                <a16:creationId xmlns:a16="http://schemas.microsoft.com/office/drawing/2014/main" id="{721FCFE7-A69C-B5EC-5F06-13FBDB3A4523}"/>
              </a:ext>
            </a:extLst>
          </p:cNvPr>
          <p:cNvSpPr/>
          <p:nvPr/>
        </p:nvSpPr>
        <p:spPr>
          <a:xfrm>
            <a:off x="8472349" y="5519908"/>
            <a:ext cx="3526799" cy="584775"/>
          </a:xfrm>
          <a:prstGeom prst="rect">
            <a:avLst/>
          </a:prstGeom>
          <a:solidFill>
            <a:schemeClr val="bg1">
              <a:lumMod val="50000"/>
            </a:schemeClr>
          </a:solidFill>
          <a:ln>
            <a:noFill/>
          </a:ln>
        </p:spPr>
        <p:txBody>
          <a:bodyPr wrap="none">
            <a:spAutoFit/>
          </a:bodyPr>
          <a:lstStyle/>
          <a:p>
            <a:r>
              <a:rPr lang="en-US" sz="1600" dirty="0">
                <a:solidFill>
                  <a:schemeClr val="bg1"/>
                </a:solidFill>
                <a:latin typeface="Palatino Linotype" panose="02040502050505030304" pitchFamily="18" charset="0"/>
                <a:cs typeface="Times New Roman" panose="02020603050405020304" pitchFamily="18" charset="0"/>
              </a:rPr>
              <a:t>ACS</a:t>
            </a:r>
          </a:p>
          <a:p>
            <a:r>
              <a:rPr lang="en-US" sz="1600" dirty="0">
                <a:solidFill>
                  <a:schemeClr val="bg1"/>
                </a:solidFill>
                <a:latin typeface="Palatino Linotype" panose="02040502050505030304" pitchFamily="18" charset="0"/>
                <a:cs typeface="Times New Roman" panose="02020603050405020304" pitchFamily="18" charset="0"/>
              </a:rPr>
              <a:t>Environmental Science &amp;Technology</a:t>
            </a:r>
            <a:endParaRPr lang="en-US" sz="1600" dirty="0">
              <a:solidFill>
                <a:schemeClr val="bg1"/>
              </a:solidFill>
            </a:endParaRPr>
          </a:p>
        </p:txBody>
      </p:sp>
      <p:sp>
        <p:nvSpPr>
          <p:cNvPr id="10" name="矩形 7">
            <a:extLst>
              <a:ext uri="{FF2B5EF4-FFF2-40B4-BE49-F238E27FC236}">
                <a16:creationId xmlns:a16="http://schemas.microsoft.com/office/drawing/2014/main" id="{19C1502D-A586-CD82-4138-E1036A822AB8}"/>
              </a:ext>
            </a:extLst>
          </p:cNvPr>
          <p:cNvSpPr/>
          <p:nvPr/>
        </p:nvSpPr>
        <p:spPr>
          <a:xfrm>
            <a:off x="838200" y="1720739"/>
            <a:ext cx="7881257" cy="1477328"/>
          </a:xfrm>
          <a:prstGeom prst="rect">
            <a:avLst/>
          </a:prstGeom>
        </p:spPr>
        <p:txBody>
          <a:bodyPr wrap="square">
            <a:spAutoFit/>
          </a:bodyPr>
          <a:lstStyle/>
          <a:p>
            <a:pPr marL="457200" indent="-457200">
              <a:buFont typeface="Arial" panose="020B0604020202020204" pitchFamily="34" charset="0"/>
              <a:buChar char="•"/>
            </a:pPr>
            <a:r>
              <a:rPr lang="en-US" dirty="0" err="1">
                <a:latin typeface="Abadi" panose="020B0604020104020204" pitchFamily="34" charset="0"/>
              </a:rPr>
              <a:t>Usahakan</a:t>
            </a:r>
            <a:r>
              <a:rPr lang="en-US" dirty="0">
                <a:latin typeface="Abadi" panose="020B0604020104020204" pitchFamily="34" charset="0"/>
              </a:rPr>
              <a:t> </a:t>
            </a:r>
            <a:r>
              <a:rPr lang="en-US" dirty="0" err="1">
                <a:latin typeface="Abadi" panose="020B0604020104020204" pitchFamily="34" charset="0"/>
              </a:rPr>
              <a:t>sitasi</a:t>
            </a:r>
            <a:r>
              <a:rPr lang="en-US" dirty="0">
                <a:latin typeface="Abadi" panose="020B0604020104020204" pitchFamily="34" charset="0"/>
              </a:rPr>
              <a:t> </a:t>
            </a:r>
            <a:r>
              <a:rPr lang="en-US" dirty="0" err="1">
                <a:latin typeface="Abadi" panose="020B0604020104020204" pitchFamily="34" charset="0"/>
              </a:rPr>
              <a:t>diambil</a:t>
            </a:r>
            <a:r>
              <a:rPr lang="en-US" dirty="0">
                <a:latin typeface="Abadi" panose="020B0604020104020204" pitchFamily="34" charset="0"/>
              </a:rPr>
              <a:t> </a:t>
            </a:r>
            <a:r>
              <a:rPr lang="en-US" dirty="0" err="1">
                <a:latin typeface="Abadi" panose="020B0604020104020204" pitchFamily="34" charset="0"/>
              </a:rPr>
              <a:t>dari</a:t>
            </a:r>
            <a:r>
              <a:rPr lang="en-US" dirty="0">
                <a:latin typeface="Abadi" panose="020B0604020104020204" pitchFamily="34" charset="0"/>
              </a:rPr>
              <a:t> </a:t>
            </a:r>
            <a:r>
              <a:rPr lang="en-US" dirty="0" err="1">
                <a:latin typeface="Abadi" panose="020B0604020104020204" pitchFamily="34" charset="0"/>
              </a:rPr>
              <a:t>jurnal</a:t>
            </a:r>
            <a:r>
              <a:rPr lang="en-US" dirty="0">
                <a:latin typeface="Abadi" panose="020B0604020104020204" pitchFamily="34" charset="0"/>
              </a:rPr>
              <a:t> </a:t>
            </a:r>
            <a:r>
              <a:rPr lang="en-US" dirty="0" err="1">
                <a:latin typeface="Abadi" panose="020B0604020104020204" pitchFamily="34" charset="0"/>
              </a:rPr>
              <a:t>yg</a:t>
            </a:r>
            <a:r>
              <a:rPr lang="en-US" dirty="0">
                <a:latin typeface="Abadi" panose="020B0604020104020204" pitchFamily="34" charset="0"/>
              </a:rPr>
              <a:t> </a:t>
            </a:r>
            <a:r>
              <a:rPr lang="en-US" dirty="0" err="1">
                <a:latin typeface="Abadi" panose="020B0604020104020204" pitchFamily="34" charset="0"/>
              </a:rPr>
              <a:t>dituju</a:t>
            </a:r>
            <a:r>
              <a:rPr lang="en-US" dirty="0">
                <a:latin typeface="Abadi" panose="020B0604020104020204" pitchFamily="34" charset="0"/>
              </a:rPr>
              <a:t>, </a:t>
            </a:r>
            <a:r>
              <a:rPr lang="en-US" i="1" dirty="0">
                <a:latin typeface="Abadi" panose="020B0604020104020204" pitchFamily="34" charset="0"/>
              </a:rPr>
              <a:t>reputable</a:t>
            </a:r>
            <a:r>
              <a:rPr lang="en-US" dirty="0">
                <a:latin typeface="Abadi" panose="020B0604020104020204" pitchFamily="34" charset="0"/>
              </a:rPr>
              <a:t>, Q1, </a:t>
            </a:r>
            <a:r>
              <a:rPr lang="en-US" dirty="0" err="1">
                <a:latin typeface="Abadi" panose="020B0604020104020204" pitchFamily="34" charset="0"/>
              </a:rPr>
              <a:t>hindari</a:t>
            </a:r>
            <a:r>
              <a:rPr lang="en-US" dirty="0">
                <a:latin typeface="Abadi" panose="020B0604020104020204" pitchFamily="34" charset="0"/>
              </a:rPr>
              <a:t> </a:t>
            </a:r>
            <a:r>
              <a:rPr lang="en-US" dirty="0" err="1">
                <a:latin typeface="Abadi" panose="020B0604020104020204" pitchFamily="34" charset="0"/>
              </a:rPr>
              <a:t>mengambil</a:t>
            </a:r>
            <a:r>
              <a:rPr lang="en-US" dirty="0">
                <a:latin typeface="Abadi" panose="020B0604020104020204" pitchFamily="34" charset="0"/>
              </a:rPr>
              <a:t> </a:t>
            </a:r>
            <a:r>
              <a:rPr lang="en-US" i="1" dirty="0">
                <a:latin typeface="Abadi" panose="020B0604020104020204" pitchFamily="34" charset="0"/>
              </a:rPr>
              <a:t>conference</a:t>
            </a:r>
            <a:r>
              <a:rPr lang="en-US" dirty="0">
                <a:latin typeface="Abadi" panose="020B0604020104020204" pitchFamily="34" charset="0"/>
              </a:rPr>
              <a:t> </a:t>
            </a:r>
            <a:r>
              <a:rPr lang="en-US" dirty="0" err="1">
                <a:latin typeface="Abadi" panose="020B0604020104020204" pitchFamily="34" charset="0"/>
              </a:rPr>
              <a:t>sebagai</a:t>
            </a:r>
            <a:r>
              <a:rPr lang="en-US" dirty="0">
                <a:latin typeface="Abadi" panose="020B0604020104020204" pitchFamily="34" charset="0"/>
              </a:rPr>
              <a:t> </a:t>
            </a:r>
            <a:r>
              <a:rPr lang="en-US" i="1" dirty="0">
                <a:latin typeface="Abadi" panose="020B0604020104020204" pitchFamily="34" charset="0"/>
              </a:rPr>
              <a:t>reference</a:t>
            </a:r>
          </a:p>
          <a:p>
            <a:pPr marL="457200" indent="-457200">
              <a:buFont typeface="Arial" panose="020B0604020202020204" pitchFamily="34" charset="0"/>
              <a:buChar char="•"/>
            </a:pPr>
            <a:r>
              <a:rPr lang="en-US" dirty="0">
                <a:latin typeface="Abadi" panose="020B0604020104020204" pitchFamily="34" charset="0"/>
              </a:rPr>
              <a:t>&gt; 40 references</a:t>
            </a:r>
          </a:p>
          <a:p>
            <a:pPr marL="457200" indent="-457200">
              <a:buFont typeface="Arial" panose="020B0604020202020204" pitchFamily="34" charset="0"/>
              <a:buChar char="•"/>
            </a:pPr>
            <a:r>
              <a:rPr lang="en-US" dirty="0" err="1">
                <a:latin typeface="Abadi" panose="020B0604020104020204" pitchFamily="34" charset="0"/>
              </a:rPr>
              <a:t>Perhatikan</a:t>
            </a:r>
            <a:r>
              <a:rPr lang="en-US" dirty="0">
                <a:latin typeface="Abadi" panose="020B0604020104020204" pitchFamily="34" charset="0"/>
              </a:rPr>
              <a:t> </a:t>
            </a:r>
            <a:r>
              <a:rPr lang="en-US" i="1" dirty="0">
                <a:latin typeface="Abadi" panose="020B0604020104020204" pitchFamily="34" charset="0"/>
              </a:rPr>
              <a:t>punctuation</a:t>
            </a:r>
            <a:r>
              <a:rPr lang="en-US" dirty="0">
                <a:latin typeface="Abadi" panose="020B0604020104020204" pitchFamily="34" charset="0"/>
              </a:rPr>
              <a:t> dan format </a:t>
            </a:r>
            <a:r>
              <a:rPr lang="en-US" dirty="0" err="1">
                <a:latin typeface="Abadi" panose="020B0604020104020204" pitchFamily="34" charset="0"/>
              </a:rPr>
              <a:t>penulisan</a:t>
            </a:r>
            <a:r>
              <a:rPr lang="en-US" dirty="0">
                <a:latin typeface="Abadi" panose="020B0604020104020204" pitchFamily="34" charset="0"/>
              </a:rPr>
              <a:t> </a:t>
            </a:r>
            <a:r>
              <a:rPr lang="en-US" dirty="0" err="1">
                <a:latin typeface="Abadi" panose="020B0604020104020204" pitchFamily="34" charset="0"/>
              </a:rPr>
              <a:t>secara</a:t>
            </a:r>
            <a:r>
              <a:rPr lang="en-US" dirty="0">
                <a:latin typeface="Abadi" panose="020B0604020104020204" pitchFamily="34" charset="0"/>
              </a:rPr>
              <a:t> </a:t>
            </a:r>
            <a:r>
              <a:rPr lang="en-US" dirty="0" err="1">
                <a:latin typeface="Abadi" panose="020B0604020104020204" pitchFamily="34" charset="0"/>
              </a:rPr>
              <a:t>teliti</a:t>
            </a:r>
            <a:r>
              <a:rPr lang="en-US" dirty="0">
                <a:latin typeface="Abadi" panose="020B0604020104020204" pitchFamily="34" charset="0"/>
              </a:rPr>
              <a:t> </a:t>
            </a:r>
            <a:r>
              <a:rPr lang="en-US" dirty="0" err="1">
                <a:latin typeface="Abadi" panose="020B0604020104020204" pitchFamily="34" charset="0"/>
              </a:rPr>
              <a:t>sesuai</a:t>
            </a:r>
            <a:br>
              <a:rPr lang="en-US" dirty="0">
                <a:latin typeface="Abadi" panose="020B0604020104020204" pitchFamily="34" charset="0"/>
              </a:rPr>
            </a:br>
            <a:r>
              <a:rPr lang="en-US" i="1" dirty="0">
                <a:latin typeface="Abadi" panose="020B0604020104020204" pitchFamily="34" charset="0"/>
              </a:rPr>
              <a:t>template</a:t>
            </a:r>
            <a:r>
              <a:rPr lang="en-US" dirty="0">
                <a:latin typeface="Abadi" panose="020B0604020104020204" pitchFamily="34" charset="0"/>
              </a:rPr>
              <a:t> </a:t>
            </a:r>
            <a:r>
              <a:rPr lang="en-US" dirty="0" err="1">
                <a:latin typeface="Abadi" panose="020B0604020104020204" pitchFamily="34" charset="0"/>
              </a:rPr>
              <a:t>jurnal</a:t>
            </a:r>
            <a:endParaRPr lang="en-US" dirty="0">
              <a:latin typeface="Abadi" panose="020B0604020104020204" pitchFamily="34" charset="0"/>
            </a:endParaRPr>
          </a:p>
        </p:txBody>
      </p:sp>
    </p:spTree>
    <p:extLst>
      <p:ext uri="{BB962C8B-B14F-4D97-AF65-F5344CB8AC3E}">
        <p14:creationId xmlns:p14="http://schemas.microsoft.com/office/powerpoint/2010/main" val="278181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19</a:t>
            </a:fld>
            <a:endParaRPr lang="en-ID" dirty="0">
              <a:latin typeface="Abadi" panose="020B0604020104020204" pitchFamily="34" charset="0"/>
            </a:endParaRPr>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838200" y="881689"/>
            <a:ext cx="6999513" cy="787400"/>
          </a:xfrm>
        </p:spPr>
        <p:txBody>
          <a:bodyPr>
            <a:noAutofit/>
          </a:bodyPr>
          <a:lstStyle/>
          <a:p>
            <a:r>
              <a:rPr lang="en-US" sz="3600" b="1" i="1" dirty="0">
                <a:solidFill>
                  <a:srgbClr val="C00000"/>
                </a:solidFill>
                <a:latin typeface="Abadi" panose="020B0604020104020204" pitchFamily="34" charset="0"/>
              </a:rPr>
              <a:t>Software</a:t>
            </a:r>
            <a:r>
              <a:rPr lang="en-US" sz="3600" b="1" dirty="0">
                <a:solidFill>
                  <a:srgbClr val="C00000"/>
                </a:solidFill>
                <a:latin typeface="Abadi" panose="020B0604020104020204" pitchFamily="34" charset="0"/>
              </a:rPr>
              <a:t> </a:t>
            </a:r>
            <a:r>
              <a:rPr lang="en-US" sz="3600" b="1" dirty="0" err="1">
                <a:solidFill>
                  <a:srgbClr val="C00000"/>
                </a:solidFill>
                <a:latin typeface="Abadi" panose="020B0604020104020204" pitchFamily="34" charset="0"/>
              </a:rPr>
              <a:t>Pendukung</a:t>
            </a:r>
            <a:r>
              <a:rPr lang="en-US" sz="3600" b="1" dirty="0">
                <a:solidFill>
                  <a:srgbClr val="C00000"/>
                </a:solidFill>
                <a:latin typeface="Abadi" panose="020B0604020104020204" pitchFamily="34" charset="0"/>
              </a:rPr>
              <a:t>?</a:t>
            </a:r>
            <a:endParaRPr lang="en-ID" sz="3600" b="1" i="1" dirty="0">
              <a:solidFill>
                <a:srgbClr val="C00000"/>
              </a:solidFill>
              <a:latin typeface="Abadi" panose="020B0604020104020204" pitchFamily="34" charset="0"/>
            </a:endParaRPr>
          </a:p>
        </p:txBody>
      </p:sp>
      <p:sp>
        <p:nvSpPr>
          <p:cNvPr id="10" name="矩形 7">
            <a:extLst>
              <a:ext uri="{FF2B5EF4-FFF2-40B4-BE49-F238E27FC236}">
                <a16:creationId xmlns:a16="http://schemas.microsoft.com/office/drawing/2014/main" id="{19C1502D-A586-CD82-4138-E1036A822AB8}"/>
              </a:ext>
            </a:extLst>
          </p:cNvPr>
          <p:cNvSpPr/>
          <p:nvPr/>
        </p:nvSpPr>
        <p:spPr>
          <a:xfrm>
            <a:off x="838200" y="1720739"/>
            <a:ext cx="7881257" cy="923330"/>
          </a:xfrm>
          <a:prstGeom prst="rect">
            <a:avLst/>
          </a:prstGeom>
        </p:spPr>
        <p:txBody>
          <a:bodyPr wrap="square">
            <a:spAutoFit/>
          </a:bodyPr>
          <a:lstStyle/>
          <a:p>
            <a:pPr marL="285750" indent="-285750">
              <a:buFont typeface="Wingdings" pitchFamily="2" charset="2"/>
              <a:buChar char="§"/>
            </a:pPr>
            <a:r>
              <a:rPr lang="en-US" dirty="0">
                <a:latin typeface="Abadi" panose="020B0604020104020204" pitchFamily="34" charset="0"/>
              </a:rPr>
              <a:t>Mendeley</a:t>
            </a:r>
          </a:p>
          <a:p>
            <a:pPr marL="285750" indent="-285750">
              <a:buFont typeface="Wingdings" pitchFamily="2" charset="2"/>
              <a:buChar char="§"/>
            </a:pPr>
            <a:r>
              <a:rPr lang="en-US" dirty="0">
                <a:latin typeface="Abadi" panose="020B0604020104020204" pitchFamily="34" charset="0"/>
              </a:rPr>
              <a:t>Grammarly</a:t>
            </a:r>
          </a:p>
          <a:p>
            <a:pPr marL="285750" indent="-285750">
              <a:buFont typeface="Wingdings" pitchFamily="2" charset="2"/>
              <a:buChar char="§"/>
            </a:pPr>
            <a:r>
              <a:rPr lang="en-US" dirty="0">
                <a:latin typeface="Abadi" panose="020B0604020104020204" pitchFamily="34" charset="0"/>
              </a:rPr>
              <a:t>Endnote</a:t>
            </a:r>
          </a:p>
        </p:txBody>
      </p:sp>
      <p:pic>
        <p:nvPicPr>
          <p:cNvPr id="6" name="圖片 11">
            <a:extLst>
              <a:ext uri="{FF2B5EF4-FFF2-40B4-BE49-F238E27FC236}">
                <a16:creationId xmlns:a16="http://schemas.microsoft.com/office/drawing/2014/main" id="{E8ADD673-5E6C-8426-4192-A2F9031915F0}"/>
              </a:ext>
            </a:extLst>
          </p:cNvPr>
          <p:cNvPicPr>
            <a:picLocks noChangeAspect="1"/>
          </p:cNvPicPr>
          <p:nvPr/>
        </p:nvPicPr>
        <p:blipFill>
          <a:blip r:embed="rId2"/>
          <a:stretch>
            <a:fillRect/>
          </a:stretch>
        </p:blipFill>
        <p:spPr>
          <a:xfrm>
            <a:off x="8385770" y="2822301"/>
            <a:ext cx="2737699" cy="3087192"/>
          </a:xfrm>
          <a:prstGeom prst="rect">
            <a:avLst/>
          </a:prstGeom>
        </p:spPr>
      </p:pic>
      <p:pic>
        <p:nvPicPr>
          <p:cNvPr id="7" name="Picture 6">
            <a:extLst>
              <a:ext uri="{FF2B5EF4-FFF2-40B4-BE49-F238E27FC236}">
                <a16:creationId xmlns:a16="http://schemas.microsoft.com/office/drawing/2014/main" id="{274CC16E-E15C-CC3E-9C67-2451C9E96C19}"/>
              </a:ext>
            </a:extLst>
          </p:cNvPr>
          <p:cNvPicPr>
            <a:picLocks noChangeAspect="1"/>
          </p:cNvPicPr>
          <p:nvPr/>
        </p:nvPicPr>
        <p:blipFill>
          <a:blip r:embed="rId3"/>
          <a:stretch>
            <a:fillRect/>
          </a:stretch>
        </p:blipFill>
        <p:spPr>
          <a:xfrm>
            <a:off x="876535" y="2822301"/>
            <a:ext cx="6961178" cy="3200482"/>
          </a:xfrm>
          <a:prstGeom prst="rect">
            <a:avLst/>
          </a:prstGeom>
        </p:spPr>
      </p:pic>
    </p:spTree>
    <p:extLst>
      <p:ext uri="{BB962C8B-B14F-4D97-AF65-F5344CB8AC3E}">
        <p14:creationId xmlns:p14="http://schemas.microsoft.com/office/powerpoint/2010/main" val="64990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2</a:t>
            </a:fld>
            <a:endParaRPr lang="en-ID" dirty="0"/>
          </a:p>
        </p:txBody>
      </p:sp>
      <p:sp>
        <p:nvSpPr>
          <p:cNvPr id="6" name="Title 1">
            <a:extLst>
              <a:ext uri="{FF2B5EF4-FFF2-40B4-BE49-F238E27FC236}">
                <a16:creationId xmlns:a16="http://schemas.microsoft.com/office/drawing/2014/main" id="{993F8E78-303A-7B80-0378-DDA1363D982C}"/>
              </a:ext>
            </a:extLst>
          </p:cNvPr>
          <p:cNvSpPr>
            <a:spLocks noGrp="1"/>
          </p:cNvSpPr>
          <p:nvPr>
            <p:ph type="title"/>
          </p:nvPr>
        </p:nvSpPr>
        <p:spPr>
          <a:xfrm>
            <a:off x="277761" y="1673329"/>
            <a:ext cx="5818239" cy="804914"/>
          </a:xfrm>
        </p:spPr>
        <p:txBody>
          <a:bodyPr>
            <a:normAutofit/>
          </a:bodyPr>
          <a:lstStyle/>
          <a:p>
            <a:r>
              <a:rPr lang="en-US" b="1" dirty="0">
                <a:solidFill>
                  <a:srgbClr val="C00000"/>
                </a:solidFill>
                <a:latin typeface="Abadi" panose="020B0604020104020204" pitchFamily="34" charset="0"/>
              </a:rPr>
              <a:t>Muhammad Naufal </a:t>
            </a:r>
          </a:p>
        </p:txBody>
      </p:sp>
      <p:sp>
        <p:nvSpPr>
          <p:cNvPr id="7" name="Content Placeholder 2">
            <a:extLst>
              <a:ext uri="{FF2B5EF4-FFF2-40B4-BE49-F238E27FC236}">
                <a16:creationId xmlns:a16="http://schemas.microsoft.com/office/drawing/2014/main" id="{7C806991-ADED-6527-2D8A-0DD8530A7B99}"/>
              </a:ext>
            </a:extLst>
          </p:cNvPr>
          <p:cNvSpPr txBox="1">
            <a:spLocks/>
          </p:cNvSpPr>
          <p:nvPr/>
        </p:nvSpPr>
        <p:spPr>
          <a:xfrm>
            <a:off x="1100884" y="2598105"/>
            <a:ext cx="7782565" cy="1603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Char char="§"/>
            </a:pPr>
            <a:r>
              <a:rPr lang="en-US" sz="1800" dirty="0">
                <a:latin typeface="Abadi" panose="020B0604020104020204" pitchFamily="34" charset="0"/>
              </a:rPr>
              <a:t>National Cheng Kung University – Doctor of Philosophy</a:t>
            </a:r>
          </a:p>
          <a:p>
            <a:pPr>
              <a:lnSpc>
                <a:spcPct val="100000"/>
              </a:lnSpc>
              <a:buFont typeface="Wingdings" pitchFamily="2" charset="2"/>
              <a:buChar char="§"/>
            </a:pPr>
            <a:r>
              <a:rPr lang="en-US" sz="1800" dirty="0" err="1">
                <a:latin typeface="Abadi" panose="020B0604020104020204" pitchFamily="34" charset="0"/>
              </a:rPr>
              <a:t>Institut</a:t>
            </a:r>
            <a:r>
              <a:rPr lang="en-US" sz="1800" dirty="0">
                <a:latin typeface="Abadi" panose="020B0604020104020204" pitchFamily="34" charset="0"/>
              </a:rPr>
              <a:t> </a:t>
            </a:r>
            <a:r>
              <a:rPr lang="en-US" sz="1800" dirty="0" err="1">
                <a:latin typeface="Abadi" panose="020B0604020104020204" pitchFamily="34" charset="0"/>
              </a:rPr>
              <a:t>Teknologi</a:t>
            </a:r>
            <a:r>
              <a:rPr lang="en-US" sz="1800" dirty="0">
                <a:latin typeface="Abadi" panose="020B0604020104020204" pitchFamily="34" charset="0"/>
              </a:rPr>
              <a:t> </a:t>
            </a:r>
            <a:r>
              <a:rPr lang="en-US" sz="1800" dirty="0" err="1">
                <a:latin typeface="Abadi" panose="020B0604020104020204" pitchFamily="34" charset="0"/>
              </a:rPr>
              <a:t>Sepuluh</a:t>
            </a:r>
            <a:r>
              <a:rPr lang="en-US" sz="1800" dirty="0">
                <a:latin typeface="Abadi" panose="020B0604020104020204" pitchFamily="34" charset="0"/>
              </a:rPr>
              <a:t> </a:t>
            </a:r>
            <a:r>
              <a:rPr lang="en-US" sz="1800" dirty="0" err="1">
                <a:latin typeface="Abadi" panose="020B0604020104020204" pitchFamily="34" charset="0"/>
              </a:rPr>
              <a:t>Nopember</a:t>
            </a:r>
            <a:r>
              <a:rPr lang="en-US" sz="1800" dirty="0">
                <a:latin typeface="Abadi" panose="020B0604020104020204" pitchFamily="34" charset="0"/>
              </a:rPr>
              <a:t> – Master Degree</a:t>
            </a:r>
          </a:p>
          <a:p>
            <a:pPr>
              <a:lnSpc>
                <a:spcPct val="100000"/>
              </a:lnSpc>
              <a:buFont typeface="Wingdings" pitchFamily="2" charset="2"/>
              <a:buChar char="§"/>
            </a:pPr>
            <a:r>
              <a:rPr lang="en-US" sz="1800" dirty="0">
                <a:latin typeface="Abadi" panose="020B0604020104020204" pitchFamily="34" charset="0"/>
              </a:rPr>
              <a:t>Universitas </a:t>
            </a:r>
            <a:r>
              <a:rPr lang="en-US" sz="1800" dirty="0" err="1">
                <a:latin typeface="Abadi" panose="020B0604020104020204" pitchFamily="34" charset="0"/>
              </a:rPr>
              <a:t>Airlangga</a:t>
            </a:r>
            <a:r>
              <a:rPr lang="en-US" sz="1800" dirty="0">
                <a:latin typeface="Abadi" panose="020B0604020104020204" pitchFamily="34" charset="0"/>
              </a:rPr>
              <a:t> – Bachelor Degree</a:t>
            </a:r>
          </a:p>
        </p:txBody>
      </p:sp>
      <p:sp>
        <p:nvSpPr>
          <p:cNvPr id="8" name="TextBox 7">
            <a:extLst>
              <a:ext uri="{FF2B5EF4-FFF2-40B4-BE49-F238E27FC236}">
                <a16:creationId xmlns:a16="http://schemas.microsoft.com/office/drawing/2014/main" id="{E01070DF-A384-318A-E1D9-AED1363C7741}"/>
              </a:ext>
            </a:extLst>
          </p:cNvPr>
          <p:cNvSpPr txBox="1"/>
          <p:nvPr/>
        </p:nvSpPr>
        <p:spPr>
          <a:xfrm>
            <a:off x="1099457" y="4107453"/>
            <a:ext cx="6771073" cy="1077218"/>
          </a:xfrm>
          <a:prstGeom prst="rect">
            <a:avLst/>
          </a:prstGeom>
          <a:noFill/>
        </p:spPr>
        <p:txBody>
          <a:bodyPr wrap="square" rtlCol="0">
            <a:spAutoFit/>
          </a:bodyPr>
          <a:lstStyle/>
          <a:p>
            <a:pPr>
              <a:spcAft>
                <a:spcPts val="600"/>
              </a:spcAft>
            </a:pPr>
            <a:r>
              <a:rPr lang="en-US" b="1" dirty="0">
                <a:solidFill>
                  <a:srgbClr val="C00000"/>
                </a:solidFill>
                <a:latin typeface="Abadi" panose="020B0604020104020204" pitchFamily="34" charset="0"/>
              </a:rPr>
              <a:t>Work Experience:</a:t>
            </a:r>
          </a:p>
          <a:p>
            <a:pPr marL="571500" indent="-571500">
              <a:spcAft>
                <a:spcPts val="600"/>
              </a:spcAft>
              <a:buFont typeface="Wingdings" pitchFamily="2" charset="2"/>
              <a:buChar char="§"/>
            </a:pPr>
            <a:r>
              <a:rPr lang="en-US" dirty="0">
                <a:latin typeface="Abadi" panose="020B0604020104020204" pitchFamily="34" charset="0"/>
              </a:rPr>
              <a:t>Post-Doctoral Fellowship in NCKU, Taiwan</a:t>
            </a:r>
          </a:p>
          <a:p>
            <a:pPr marL="571500" indent="-571500">
              <a:spcAft>
                <a:spcPts val="600"/>
              </a:spcAft>
              <a:buFont typeface="Wingdings" pitchFamily="2" charset="2"/>
              <a:buChar char="§"/>
            </a:pPr>
            <a:r>
              <a:rPr lang="en-US" dirty="0">
                <a:latin typeface="Abadi" panose="020B0604020104020204" pitchFamily="34" charset="0"/>
              </a:rPr>
              <a:t>Badan </a:t>
            </a:r>
            <a:r>
              <a:rPr lang="en-US" dirty="0" err="1">
                <a:latin typeface="Abadi" panose="020B0604020104020204" pitchFamily="34" charset="0"/>
              </a:rPr>
              <a:t>Riset</a:t>
            </a:r>
            <a:r>
              <a:rPr lang="en-US" dirty="0">
                <a:latin typeface="Abadi" panose="020B0604020104020204" pitchFamily="34" charset="0"/>
              </a:rPr>
              <a:t> dan </a:t>
            </a:r>
            <a:r>
              <a:rPr lang="en-US" dirty="0" err="1">
                <a:latin typeface="Abadi" panose="020B0604020104020204" pitchFamily="34" charset="0"/>
              </a:rPr>
              <a:t>Inovasi</a:t>
            </a:r>
            <a:r>
              <a:rPr lang="en-US" dirty="0">
                <a:latin typeface="Abadi" panose="020B0604020104020204" pitchFamily="34" charset="0"/>
              </a:rPr>
              <a:t> Nasional – now</a:t>
            </a:r>
          </a:p>
        </p:txBody>
      </p:sp>
      <p:pic>
        <p:nvPicPr>
          <p:cNvPr id="9" name="Picture 8">
            <a:extLst>
              <a:ext uri="{FF2B5EF4-FFF2-40B4-BE49-F238E27FC236}">
                <a16:creationId xmlns:a16="http://schemas.microsoft.com/office/drawing/2014/main" id="{12605945-D5D0-C140-9E8B-C84BC2CC182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7140" b="17007"/>
          <a:stretch/>
        </p:blipFill>
        <p:spPr>
          <a:xfrm>
            <a:off x="7870530" y="2204592"/>
            <a:ext cx="2872728" cy="2905432"/>
          </a:xfrm>
          <a:prstGeom prst="ellipse">
            <a:avLst/>
          </a:prstGeom>
          <a:ln>
            <a:noFill/>
          </a:ln>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44356B34-D0F0-5B03-509E-D6343354E70B}"/>
              </a:ext>
            </a:extLst>
          </p:cNvPr>
          <p:cNvSpPr txBox="1"/>
          <p:nvPr/>
        </p:nvSpPr>
        <p:spPr>
          <a:xfrm>
            <a:off x="8431068" y="5318871"/>
            <a:ext cx="2392442" cy="369332"/>
          </a:xfrm>
          <a:prstGeom prst="rect">
            <a:avLst/>
          </a:prstGeom>
          <a:noFill/>
        </p:spPr>
        <p:txBody>
          <a:bodyPr wrap="square">
            <a:spAutoFit/>
          </a:bodyPr>
          <a:lstStyle/>
          <a:p>
            <a:r>
              <a:rPr lang="en-US" dirty="0">
                <a:latin typeface="Abadi" panose="020B0604020104020204" pitchFamily="34" charset="0"/>
              </a:rPr>
              <a:t>muha353@brin.go.id</a:t>
            </a:r>
            <a:endParaRPr lang="en-ID" dirty="0">
              <a:latin typeface="Abadi" panose="020B0604020104020204" pitchFamily="34" charset="0"/>
            </a:endParaRPr>
          </a:p>
        </p:txBody>
      </p:sp>
    </p:spTree>
    <p:extLst>
      <p:ext uri="{BB962C8B-B14F-4D97-AF65-F5344CB8AC3E}">
        <p14:creationId xmlns:p14="http://schemas.microsoft.com/office/powerpoint/2010/main" val="2753352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20</a:t>
            </a:fld>
            <a:endParaRPr lang="en-ID" dirty="0">
              <a:latin typeface="Abadi" panose="020B0604020104020204" pitchFamily="34" charset="0"/>
            </a:endParaRPr>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1948543" y="2373032"/>
            <a:ext cx="8077200" cy="787400"/>
          </a:xfrm>
        </p:spPr>
        <p:txBody>
          <a:bodyPr>
            <a:noAutofit/>
          </a:bodyPr>
          <a:lstStyle/>
          <a:p>
            <a:r>
              <a:rPr lang="en-US" sz="3600" b="1" i="1" dirty="0">
                <a:solidFill>
                  <a:srgbClr val="C00000"/>
                </a:solidFill>
                <a:latin typeface="Abadi" panose="020B0604020104020204" pitchFamily="34" charset="0"/>
              </a:rPr>
              <a:t>Checklist </a:t>
            </a:r>
            <a:r>
              <a:rPr lang="en-US" sz="3600" b="1" dirty="0" err="1">
                <a:solidFill>
                  <a:srgbClr val="C00000"/>
                </a:solidFill>
                <a:latin typeface="Abadi" panose="020B0604020104020204" pitchFamily="34" charset="0"/>
              </a:rPr>
              <a:t>Sebelum</a:t>
            </a:r>
            <a:r>
              <a:rPr lang="en-US" sz="3600" b="1" dirty="0">
                <a:solidFill>
                  <a:srgbClr val="C00000"/>
                </a:solidFill>
                <a:latin typeface="Abadi" panose="020B0604020104020204" pitchFamily="34" charset="0"/>
              </a:rPr>
              <a:t> </a:t>
            </a:r>
            <a:r>
              <a:rPr lang="en-US" sz="3600" b="1" dirty="0" err="1">
                <a:solidFill>
                  <a:srgbClr val="C00000"/>
                </a:solidFill>
                <a:latin typeface="Abadi" panose="020B0604020104020204" pitchFamily="34" charset="0"/>
              </a:rPr>
              <a:t>Manuskrip</a:t>
            </a:r>
            <a:r>
              <a:rPr lang="en-US" sz="3600" b="1" dirty="0">
                <a:solidFill>
                  <a:srgbClr val="C00000"/>
                </a:solidFill>
                <a:latin typeface="Abadi" panose="020B0604020104020204" pitchFamily="34" charset="0"/>
              </a:rPr>
              <a:t> Final</a:t>
            </a:r>
            <a:endParaRPr lang="en-ID" sz="3600" b="1" i="1" dirty="0">
              <a:solidFill>
                <a:srgbClr val="C00000"/>
              </a:solidFill>
              <a:latin typeface="Abadi" panose="020B0604020104020204" pitchFamily="34" charset="0"/>
            </a:endParaRPr>
          </a:p>
        </p:txBody>
      </p:sp>
      <p:sp>
        <p:nvSpPr>
          <p:cNvPr id="10" name="矩形 7">
            <a:extLst>
              <a:ext uri="{FF2B5EF4-FFF2-40B4-BE49-F238E27FC236}">
                <a16:creationId xmlns:a16="http://schemas.microsoft.com/office/drawing/2014/main" id="{19C1502D-A586-CD82-4138-E1036A822AB8}"/>
              </a:ext>
            </a:extLst>
          </p:cNvPr>
          <p:cNvSpPr/>
          <p:nvPr/>
        </p:nvSpPr>
        <p:spPr>
          <a:xfrm>
            <a:off x="1948543" y="3266510"/>
            <a:ext cx="7881257" cy="1754326"/>
          </a:xfrm>
          <a:prstGeom prst="rect">
            <a:avLst/>
          </a:prstGeom>
        </p:spPr>
        <p:txBody>
          <a:bodyPr wrap="square">
            <a:spAutoFit/>
          </a:bodyPr>
          <a:lstStyle/>
          <a:p>
            <a:pPr marL="285750" indent="-285750">
              <a:buFont typeface="Wingdings" pitchFamily="2" charset="2"/>
              <a:buChar char="§"/>
            </a:pPr>
            <a:r>
              <a:rPr lang="en-US" dirty="0">
                <a:latin typeface="Abadi" panose="020B0604020104020204" pitchFamily="34" charset="0"/>
              </a:rPr>
              <a:t>No typo</a:t>
            </a:r>
          </a:p>
          <a:p>
            <a:pPr marL="285750" indent="-285750">
              <a:buFont typeface="Wingdings" pitchFamily="2" charset="2"/>
              <a:buChar char="§"/>
            </a:pPr>
            <a:r>
              <a:rPr lang="en-US" dirty="0">
                <a:latin typeface="Abadi" panose="020B0604020104020204" pitchFamily="34" charset="0"/>
              </a:rPr>
              <a:t>No grammar error</a:t>
            </a:r>
          </a:p>
          <a:p>
            <a:pPr marL="285750" indent="-285750">
              <a:buFont typeface="Wingdings" pitchFamily="2" charset="2"/>
              <a:buChar char="§"/>
            </a:pPr>
            <a:r>
              <a:rPr lang="en-US" dirty="0">
                <a:latin typeface="Abadi" panose="020B0604020104020204" pitchFamily="34" charset="0"/>
              </a:rPr>
              <a:t>Format </a:t>
            </a:r>
            <a:r>
              <a:rPr lang="en-US" dirty="0" err="1">
                <a:latin typeface="Abadi" panose="020B0604020104020204" pitchFamily="34" charset="0"/>
              </a:rPr>
              <a:t>penulisan</a:t>
            </a:r>
            <a:r>
              <a:rPr lang="en-US" dirty="0">
                <a:latin typeface="Abadi" panose="020B0604020104020204" pitchFamily="34" charset="0"/>
              </a:rPr>
              <a:t> </a:t>
            </a:r>
            <a:r>
              <a:rPr lang="en-US" i="1" dirty="0">
                <a:latin typeface="Abadi" panose="020B0604020104020204" pitchFamily="34" charset="0"/>
              </a:rPr>
              <a:t>reference</a:t>
            </a:r>
            <a:r>
              <a:rPr lang="en-US" dirty="0">
                <a:latin typeface="Abadi" panose="020B0604020104020204" pitchFamily="34" charset="0"/>
              </a:rPr>
              <a:t> </a:t>
            </a:r>
            <a:r>
              <a:rPr lang="en-US" dirty="0" err="1">
                <a:latin typeface="Abadi" panose="020B0604020104020204" pitchFamily="34" charset="0"/>
              </a:rPr>
              <a:t>sudah</a:t>
            </a:r>
            <a:r>
              <a:rPr lang="en-US" dirty="0">
                <a:latin typeface="Abadi" panose="020B0604020104020204" pitchFamily="34" charset="0"/>
              </a:rPr>
              <a:t> </a:t>
            </a:r>
            <a:r>
              <a:rPr lang="en-US" dirty="0" err="1">
                <a:latin typeface="Abadi" panose="020B0604020104020204" pitchFamily="34" charset="0"/>
              </a:rPr>
              <a:t>benar</a:t>
            </a:r>
            <a:r>
              <a:rPr lang="en-US" dirty="0">
                <a:latin typeface="Abadi" panose="020B0604020104020204" pitchFamily="34" charset="0"/>
              </a:rPr>
              <a:t>? </a:t>
            </a:r>
          </a:p>
          <a:p>
            <a:pPr marL="285750" indent="-285750">
              <a:buFont typeface="Wingdings" pitchFamily="2" charset="2"/>
              <a:buChar char="§"/>
            </a:pPr>
            <a:r>
              <a:rPr lang="en-US" dirty="0" err="1">
                <a:latin typeface="Abadi" panose="020B0604020104020204" pitchFamily="34" charset="0"/>
              </a:rPr>
              <a:t>Semua</a:t>
            </a:r>
            <a:r>
              <a:rPr lang="en-US" dirty="0">
                <a:latin typeface="Abadi" panose="020B0604020104020204" pitchFamily="34" charset="0"/>
              </a:rPr>
              <a:t> </a:t>
            </a:r>
            <a:r>
              <a:rPr lang="en-US" i="1" dirty="0">
                <a:latin typeface="Abadi" panose="020B0604020104020204" pitchFamily="34" charset="0"/>
              </a:rPr>
              <a:t>reference</a:t>
            </a:r>
            <a:r>
              <a:rPr lang="en-US" dirty="0">
                <a:latin typeface="Abadi" panose="020B0604020104020204" pitchFamily="34" charset="0"/>
              </a:rPr>
              <a:t> di </a:t>
            </a:r>
            <a:r>
              <a:rPr lang="en-US" dirty="0" err="1">
                <a:latin typeface="Abadi" panose="020B0604020104020204" pitchFamily="34" charset="0"/>
              </a:rPr>
              <a:t>manuskrip</a:t>
            </a:r>
            <a:r>
              <a:rPr lang="en-US" dirty="0">
                <a:latin typeface="Abadi" panose="020B0604020104020204" pitchFamily="34" charset="0"/>
              </a:rPr>
              <a:t> </a:t>
            </a:r>
            <a:r>
              <a:rPr lang="en-US" dirty="0" err="1">
                <a:latin typeface="Abadi" panose="020B0604020104020204" pitchFamily="34" charset="0"/>
              </a:rPr>
              <a:t>urut</a:t>
            </a:r>
            <a:r>
              <a:rPr lang="en-US" dirty="0">
                <a:latin typeface="Abadi" panose="020B0604020104020204" pitchFamily="34" charset="0"/>
              </a:rPr>
              <a:t>?</a:t>
            </a:r>
          </a:p>
          <a:p>
            <a:pPr marL="285750" indent="-285750">
              <a:buFont typeface="Wingdings" pitchFamily="2" charset="2"/>
              <a:buChar char="§"/>
            </a:pPr>
            <a:r>
              <a:rPr lang="en-US" i="1" dirty="0">
                <a:latin typeface="Abadi" panose="020B0604020104020204" pitchFamily="34" charset="0"/>
              </a:rPr>
              <a:t>Word &amp; Page limitation </a:t>
            </a:r>
            <a:r>
              <a:rPr lang="en-US" dirty="0" err="1">
                <a:latin typeface="Abadi" panose="020B0604020104020204" pitchFamily="34" charset="0"/>
              </a:rPr>
              <a:t>aman</a:t>
            </a:r>
            <a:r>
              <a:rPr lang="en-US" dirty="0">
                <a:latin typeface="Abadi" panose="020B0604020104020204" pitchFamily="34" charset="0"/>
              </a:rPr>
              <a:t>?</a:t>
            </a:r>
          </a:p>
          <a:p>
            <a:pPr marL="285750" indent="-285750">
              <a:buFont typeface="Wingdings" pitchFamily="2" charset="2"/>
              <a:buChar char="§"/>
            </a:pPr>
            <a:r>
              <a:rPr lang="en-US" i="1" dirty="0">
                <a:latin typeface="Abadi" panose="020B0604020104020204" pitchFamily="34" charset="0"/>
              </a:rPr>
              <a:t>Print manuscript</a:t>
            </a:r>
            <a:r>
              <a:rPr lang="en-US" dirty="0">
                <a:latin typeface="Abadi" panose="020B0604020104020204" pitchFamily="34" charset="0"/>
              </a:rPr>
              <a:t>, </a:t>
            </a:r>
            <a:r>
              <a:rPr lang="en-US" dirty="0" err="1">
                <a:latin typeface="Abadi" panose="020B0604020104020204" pitchFamily="34" charset="0"/>
              </a:rPr>
              <a:t>cek</a:t>
            </a:r>
            <a:r>
              <a:rPr lang="en-US" dirty="0">
                <a:latin typeface="Abadi" panose="020B0604020104020204" pitchFamily="34" charset="0"/>
              </a:rPr>
              <a:t> </a:t>
            </a:r>
            <a:r>
              <a:rPr lang="en-US" dirty="0" err="1">
                <a:latin typeface="Abadi" panose="020B0604020104020204" pitchFamily="34" charset="0"/>
              </a:rPr>
              <a:t>apakah</a:t>
            </a:r>
            <a:r>
              <a:rPr lang="en-US" dirty="0">
                <a:latin typeface="Abadi" panose="020B0604020104020204" pitchFamily="34" charset="0"/>
              </a:rPr>
              <a:t> </a:t>
            </a:r>
            <a:r>
              <a:rPr lang="en-US" dirty="0" err="1">
                <a:latin typeface="Abadi" panose="020B0604020104020204" pitchFamily="34" charset="0"/>
              </a:rPr>
              <a:t>semua</a:t>
            </a:r>
            <a:r>
              <a:rPr lang="en-US" dirty="0">
                <a:latin typeface="Abadi" panose="020B0604020104020204" pitchFamily="34" charset="0"/>
              </a:rPr>
              <a:t> </a:t>
            </a:r>
            <a:r>
              <a:rPr lang="en-US" i="1" dirty="0">
                <a:latin typeface="Abadi" panose="020B0604020104020204" pitchFamily="34" charset="0"/>
              </a:rPr>
              <a:t>figure</a:t>
            </a:r>
            <a:r>
              <a:rPr lang="en-US" dirty="0">
                <a:latin typeface="Abadi" panose="020B0604020104020204" pitchFamily="34" charset="0"/>
              </a:rPr>
              <a:t> </a:t>
            </a:r>
            <a:r>
              <a:rPr lang="en-US" dirty="0" err="1">
                <a:latin typeface="Abadi" panose="020B0604020104020204" pitchFamily="34" charset="0"/>
              </a:rPr>
              <a:t>terbaca</a:t>
            </a:r>
            <a:r>
              <a:rPr lang="en-US" dirty="0">
                <a:latin typeface="Abadi" panose="020B0604020104020204" pitchFamily="34" charset="0"/>
              </a:rPr>
              <a:t> </a:t>
            </a:r>
            <a:r>
              <a:rPr lang="en-US" dirty="0" err="1">
                <a:latin typeface="Abadi" panose="020B0604020104020204" pitchFamily="34" charset="0"/>
              </a:rPr>
              <a:t>jelas</a:t>
            </a:r>
            <a:r>
              <a:rPr lang="en-US" dirty="0">
                <a:latin typeface="Abadi" panose="020B0604020104020204" pitchFamily="34" charset="0"/>
              </a:rPr>
              <a:t>?</a:t>
            </a:r>
          </a:p>
        </p:txBody>
      </p:sp>
    </p:spTree>
    <p:extLst>
      <p:ext uri="{BB962C8B-B14F-4D97-AF65-F5344CB8AC3E}">
        <p14:creationId xmlns:p14="http://schemas.microsoft.com/office/powerpoint/2010/main" val="388357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21</a:t>
            </a:fld>
            <a:endParaRPr lang="en-ID" dirty="0">
              <a:latin typeface="Abadi" panose="020B0604020104020204" pitchFamily="34" charset="0"/>
            </a:endParaRPr>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1948543" y="2373032"/>
            <a:ext cx="8077200" cy="787400"/>
          </a:xfrm>
        </p:spPr>
        <p:txBody>
          <a:bodyPr>
            <a:noAutofit/>
          </a:bodyPr>
          <a:lstStyle/>
          <a:p>
            <a:r>
              <a:rPr lang="en-US" sz="3600" b="1" dirty="0" err="1">
                <a:solidFill>
                  <a:srgbClr val="C00000"/>
                </a:solidFill>
                <a:latin typeface="Abadi" panose="020B0604020104020204" pitchFamily="34" charset="0"/>
              </a:rPr>
              <a:t>Sebelum</a:t>
            </a:r>
            <a:r>
              <a:rPr lang="en-US" sz="3600" b="1" i="1" dirty="0">
                <a:solidFill>
                  <a:srgbClr val="C00000"/>
                </a:solidFill>
                <a:latin typeface="Abadi" panose="020B0604020104020204" pitchFamily="34" charset="0"/>
              </a:rPr>
              <a:t> Submit</a:t>
            </a:r>
            <a:endParaRPr lang="en-ID" sz="3600" b="1" i="1" dirty="0">
              <a:solidFill>
                <a:srgbClr val="C00000"/>
              </a:solidFill>
              <a:latin typeface="Abadi" panose="020B0604020104020204" pitchFamily="34" charset="0"/>
            </a:endParaRPr>
          </a:p>
        </p:txBody>
      </p:sp>
      <p:sp>
        <p:nvSpPr>
          <p:cNvPr id="10" name="矩形 7">
            <a:extLst>
              <a:ext uri="{FF2B5EF4-FFF2-40B4-BE49-F238E27FC236}">
                <a16:creationId xmlns:a16="http://schemas.microsoft.com/office/drawing/2014/main" id="{19C1502D-A586-CD82-4138-E1036A822AB8}"/>
              </a:ext>
            </a:extLst>
          </p:cNvPr>
          <p:cNvSpPr/>
          <p:nvPr/>
        </p:nvSpPr>
        <p:spPr>
          <a:xfrm>
            <a:off x="1948543" y="3160432"/>
            <a:ext cx="7881257" cy="1754326"/>
          </a:xfrm>
          <a:prstGeom prst="rect">
            <a:avLst/>
          </a:prstGeom>
        </p:spPr>
        <p:txBody>
          <a:bodyPr wrap="square">
            <a:spAutoFit/>
          </a:bodyPr>
          <a:lstStyle/>
          <a:p>
            <a:pPr marL="285750" indent="-285750">
              <a:buFont typeface="Wingdings" pitchFamily="2" charset="2"/>
              <a:buChar char="§"/>
            </a:pPr>
            <a:r>
              <a:rPr lang="en-US" dirty="0">
                <a:latin typeface="Abadi" panose="020B0604020104020204" pitchFamily="34" charset="0"/>
              </a:rPr>
              <a:t>Final manuscript</a:t>
            </a:r>
          </a:p>
          <a:p>
            <a:pPr marL="285750" indent="-285750">
              <a:buFont typeface="Wingdings" pitchFamily="2" charset="2"/>
              <a:buChar char="§"/>
            </a:pPr>
            <a:r>
              <a:rPr lang="en-US" dirty="0">
                <a:latin typeface="Abadi" panose="020B0604020104020204" pitchFamily="34" charset="0"/>
              </a:rPr>
              <a:t>Abstract</a:t>
            </a:r>
          </a:p>
          <a:p>
            <a:pPr marL="285750" indent="-285750">
              <a:buFont typeface="Wingdings" pitchFamily="2" charset="2"/>
              <a:buChar char="§"/>
            </a:pPr>
            <a:r>
              <a:rPr lang="en-US" dirty="0">
                <a:latin typeface="Abadi" panose="020B0604020104020204" pitchFamily="34" charset="0"/>
              </a:rPr>
              <a:t>Cover Letter</a:t>
            </a:r>
          </a:p>
          <a:p>
            <a:pPr marL="285750" indent="-285750">
              <a:buFont typeface="Wingdings" pitchFamily="2" charset="2"/>
              <a:buChar char="§"/>
            </a:pPr>
            <a:r>
              <a:rPr lang="en-US" dirty="0" err="1">
                <a:latin typeface="Abadi" panose="020B0604020104020204" pitchFamily="34" charset="0"/>
              </a:rPr>
              <a:t>Tentukan</a:t>
            </a:r>
            <a:r>
              <a:rPr lang="en-US" dirty="0">
                <a:latin typeface="Abadi" panose="020B0604020104020204" pitchFamily="34" charset="0"/>
              </a:rPr>
              <a:t> </a:t>
            </a:r>
            <a:r>
              <a:rPr lang="en-US" i="1" dirty="0">
                <a:latin typeface="Abadi" panose="020B0604020104020204" pitchFamily="34" charset="0"/>
              </a:rPr>
              <a:t>corresponding author</a:t>
            </a:r>
          </a:p>
          <a:p>
            <a:pPr marL="742950" lvl="1" indent="-285750">
              <a:buFont typeface="Wingdings" pitchFamily="2" charset="2"/>
              <a:buChar char="§"/>
            </a:pPr>
            <a:r>
              <a:rPr lang="en-US" dirty="0" err="1">
                <a:latin typeface="Abadi" panose="020B0604020104020204" pitchFamily="34" charset="0"/>
              </a:rPr>
              <a:t>Biasanya</a:t>
            </a:r>
            <a:r>
              <a:rPr lang="en-US" dirty="0">
                <a:latin typeface="Abadi" panose="020B0604020104020204" pitchFamily="34" charset="0"/>
              </a:rPr>
              <a:t> </a:t>
            </a:r>
            <a:r>
              <a:rPr lang="en-US" dirty="0" err="1">
                <a:latin typeface="Abadi" panose="020B0604020104020204" pitchFamily="34" charset="0"/>
              </a:rPr>
              <a:t>dipilih</a:t>
            </a:r>
            <a:r>
              <a:rPr lang="en-US" dirty="0">
                <a:latin typeface="Abadi" panose="020B0604020104020204" pitchFamily="34" charset="0"/>
              </a:rPr>
              <a:t> yang paling </a:t>
            </a:r>
            <a:r>
              <a:rPr lang="en-US" i="1" dirty="0">
                <a:latin typeface="Abadi" panose="020B0604020104020204" pitchFamily="34" charset="0"/>
              </a:rPr>
              <a:t>expert</a:t>
            </a:r>
            <a:r>
              <a:rPr lang="en-US" dirty="0">
                <a:latin typeface="Abadi" panose="020B0604020104020204" pitchFamily="34" charset="0"/>
              </a:rPr>
              <a:t> dan </a:t>
            </a:r>
            <a:r>
              <a:rPr lang="en-US" dirty="0" err="1">
                <a:latin typeface="Abadi" panose="020B0604020104020204" pitchFamily="34" charset="0"/>
              </a:rPr>
              <a:t>banyak</a:t>
            </a:r>
            <a:r>
              <a:rPr lang="en-US" dirty="0">
                <a:latin typeface="Abadi" panose="020B0604020104020204" pitchFamily="34" charset="0"/>
              </a:rPr>
              <a:t> </a:t>
            </a:r>
            <a:r>
              <a:rPr lang="en-US" dirty="0" err="1">
                <a:latin typeface="Abadi" panose="020B0604020104020204" pitchFamily="34" charset="0"/>
              </a:rPr>
              <a:t>sitasinya</a:t>
            </a:r>
            <a:endParaRPr lang="en-US" dirty="0">
              <a:latin typeface="Abadi" panose="020B0604020104020204" pitchFamily="34" charset="0"/>
            </a:endParaRPr>
          </a:p>
          <a:p>
            <a:pPr marL="285750" indent="-285750">
              <a:buFont typeface="Wingdings" pitchFamily="2" charset="2"/>
              <a:buChar char="§"/>
            </a:pPr>
            <a:r>
              <a:rPr lang="en-US" dirty="0">
                <a:latin typeface="Abadi" panose="020B0604020104020204" pitchFamily="34" charset="0"/>
              </a:rPr>
              <a:t>Keywords </a:t>
            </a:r>
          </a:p>
        </p:txBody>
      </p:sp>
    </p:spTree>
    <p:extLst>
      <p:ext uri="{BB962C8B-B14F-4D97-AF65-F5344CB8AC3E}">
        <p14:creationId xmlns:p14="http://schemas.microsoft.com/office/powerpoint/2010/main" val="936010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22</a:t>
            </a:fld>
            <a:endParaRPr lang="en-ID" dirty="0">
              <a:latin typeface="Abadi" panose="020B0604020104020204" pitchFamily="34" charset="0"/>
            </a:endParaRPr>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800848" y="757516"/>
            <a:ext cx="6999513" cy="787400"/>
          </a:xfrm>
        </p:spPr>
        <p:txBody>
          <a:bodyPr>
            <a:noAutofit/>
          </a:bodyPr>
          <a:lstStyle/>
          <a:p>
            <a:r>
              <a:rPr lang="en-US" sz="3600" b="1" dirty="0">
                <a:solidFill>
                  <a:srgbClr val="C00000"/>
                </a:solidFill>
                <a:latin typeface="Abadi" panose="020B0604020104020204" pitchFamily="34" charset="0"/>
              </a:rPr>
              <a:t>Cover Letter</a:t>
            </a:r>
            <a:endParaRPr lang="en-ID" sz="3600" b="1" dirty="0">
              <a:solidFill>
                <a:srgbClr val="C00000"/>
              </a:solidFill>
              <a:latin typeface="Abadi" panose="020B0604020104020204" pitchFamily="34" charset="0"/>
            </a:endParaRPr>
          </a:p>
        </p:txBody>
      </p:sp>
      <p:pic>
        <p:nvPicPr>
          <p:cNvPr id="5" name="Picture 4">
            <a:extLst>
              <a:ext uri="{FF2B5EF4-FFF2-40B4-BE49-F238E27FC236}">
                <a16:creationId xmlns:a16="http://schemas.microsoft.com/office/drawing/2014/main" id="{B31DB373-9FB2-8857-3CE3-D5A6048A2263}"/>
              </a:ext>
            </a:extLst>
          </p:cNvPr>
          <p:cNvPicPr>
            <a:picLocks noChangeAspect="1"/>
          </p:cNvPicPr>
          <p:nvPr/>
        </p:nvPicPr>
        <p:blipFill>
          <a:blip r:embed="rId2"/>
          <a:stretch>
            <a:fillRect/>
          </a:stretch>
        </p:blipFill>
        <p:spPr>
          <a:xfrm>
            <a:off x="1524370" y="1669089"/>
            <a:ext cx="3701474" cy="4500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1DFF8F5C-A2EF-0448-B3C1-CD848F9CF208}"/>
              </a:ext>
            </a:extLst>
          </p:cNvPr>
          <p:cNvPicPr>
            <a:picLocks noChangeAspect="1"/>
          </p:cNvPicPr>
          <p:nvPr/>
        </p:nvPicPr>
        <p:blipFill>
          <a:blip r:embed="rId3"/>
          <a:stretch>
            <a:fillRect/>
          </a:stretch>
        </p:blipFill>
        <p:spPr>
          <a:xfrm>
            <a:off x="5978865" y="1669090"/>
            <a:ext cx="3642992" cy="4500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5616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23</a:t>
            </a:fld>
            <a:endParaRPr lang="en-ID" dirty="0">
              <a:latin typeface="Abadi" panose="020B0604020104020204" pitchFamily="34" charset="0"/>
            </a:endParaRPr>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838200" y="881689"/>
            <a:ext cx="6999513" cy="787400"/>
          </a:xfrm>
        </p:spPr>
        <p:txBody>
          <a:bodyPr>
            <a:noAutofit/>
          </a:bodyPr>
          <a:lstStyle/>
          <a:p>
            <a:r>
              <a:rPr lang="en-US" sz="3600" b="1" dirty="0" err="1">
                <a:solidFill>
                  <a:srgbClr val="C00000"/>
                </a:solidFill>
                <a:latin typeface="Abadi" panose="020B0604020104020204" pitchFamily="34" charset="0"/>
              </a:rPr>
              <a:t>Setelah</a:t>
            </a:r>
            <a:r>
              <a:rPr lang="en-US" sz="3600" b="1" dirty="0">
                <a:solidFill>
                  <a:srgbClr val="C00000"/>
                </a:solidFill>
                <a:latin typeface="Abadi" panose="020B0604020104020204" pitchFamily="34" charset="0"/>
              </a:rPr>
              <a:t> </a:t>
            </a:r>
            <a:r>
              <a:rPr lang="en-US" sz="3600" b="1" i="1" dirty="0">
                <a:solidFill>
                  <a:srgbClr val="C00000"/>
                </a:solidFill>
                <a:latin typeface="Abadi" panose="020B0604020104020204" pitchFamily="34" charset="0"/>
              </a:rPr>
              <a:t>Submit</a:t>
            </a:r>
            <a:endParaRPr lang="en-ID" sz="3600" b="1" i="1" dirty="0">
              <a:solidFill>
                <a:srgbClr val="C00000"/>
              </a:solidFill>
              <a:latin typeface="Abadi" panose="020B0604020104020204" pitchFamily="34" charset="0"/>
            </a:endParaRPr>
          </a:p>
        </p:txBody>
      </p:sp>
      <p:sp>
        <p:nvSpPr>
          <p:cNvPr id="6" name="矩形 7">
            <a:extLst>
              <a:ext uri="{FF2B5EF4-FFF2-40B4-BE49-F238E27FC236}">
                <a16:creationId xmlns:a16="http://schemas.microsoft.com/office/drawing/2014/main" id="{B70F677E-A0BE-B2FB-1E91-C151F489015B}"/>
              </a:ext>
            </a:extLst>
          </p:cNvPr>
          <p:cNvSpPr/>
          <p:nvPr/>
        </p:nvSpPr>
        <p:spPr>
          <a:xfrm>
            <a:off x="838200" y="1535682"/>
            <a:ext cx="7881257" cy="1477328"/>
          </a:xfrm>
          <a:prstGeom prst="rect">
            <a:avLst/>
          </a:prstGeom>
        </p:spPr>
        <p:txBody>
          <a:bodyPr wrap="square">
            <a:spAutoFit/>
          </a:bodyPr>
          <a:lstStyle/>
          <a:p>
            <a:r>
              <a:rPr lang="en-US" sz="1800" dirty="0">
                <a:latin typeface="Abadi" panose="020B0604020104020204" pitchFamily="34" charset="0"/>
              </a:rPr>
              <a:t>Review Process </a:t>
            </a:r>
            <a:r>
              <a:rPr lang="en-US" sz="1800" dirty="0" err="1">
                <a:latin typeface="Abadi" panose="020B0604020104020204" pitchFamily="34" charset="0"/>
              </a:rPr>
              <a:t>butuh</a:t>
            </a:r>
            <a:r>
              <a:rPr lang="en-US" sz="1800" dirty="0">
                <a:latin typeface="Abadi" panose="020B0604020104020204" pitchFamily="34" charset="0"/>
              </a:rPr>
              <a:t> </a:t>
            </a:r>
            <a:r>
              <a:rPr lang="en-US" sz="1800" dirty="0" err="1">
                <a:latin typeface="Abadi" panose="020B0604020104020204" pitchFamily="34" charset="0"/>
              </a:rPr>
              <a:t>waktu</a:t>
            </a:r>
            <a:r>
              <a:rPr lang="en-US" sz="1800" dirty="0">
                <a:latin typeface="Abadi" panose="020B0604020104020204" pitchFamily="34" charset="0"/>
              </a:rPr>
              <a:t> </a:t>
            </a:r>
            <a:r>
              <a:rPr lang="en-US" sz="1800" dirty="0" err="1">
                <a:latin typeface="Abadi" panose="020B0604020104020204" pitchFamily="34" charset="0"/>
              </a:rPr>
              <a:t>sebelum</a:t>
            </a:r>
            <a:r>
              <a:rPr lang="en-US" sz="1800" dirty="0">
                <a:latin typeface="Abadi" panose="020B0604020104020204" pitchFamily="34" charset="0"/>
              </a:rPr>
              <a:t> paper </a:t>
            </a:r>
            <a:r>
              <a:rPr lang="en-US" sz="1800" dirty="0" err="1">
                <a:latin typeface="Abadi" panose="020B0604020104020204" pitchFamily="34" charset="0"/>
              </a:rPr>
              <a:t>dinyatakan</a:t>
            </a:r>
            <a:br>
              <a:rPr lang="en-US" dirty="0">
                <a:latin typeface="Abadi" panose="020B0604020104020204" pitchFamily="34" charset="0"/>
              </a:rPr>
            </a:br>
            <a:r>
              <a:rPr lang="en-US" sz="1800" dirty="0">
                <a:solidFill>
                  <a:srgbClr val="0000FF"/>
                </a:solidFill>
                <a:latin typeface="Abadi" panose="020B0604020104020204" pitchFamily="34" charset="0"/>
              </a:rPr>
              <a:t>ACCEPTED</a:t>
            </a:r>
            <a:r>
              <a:rPr lang="en-US" sz="1800" dirty="0">
                <a:latin typeface="Abadi" panose="020B0604020104020204" pitchFamily="34" charset="0"/>
              </a:rPr>
              <a:t>/</a:t>
            </a:r>
            <a:r>
              <a:rPr lang="en-US" sz="1800" dirty="0">
                <a:solidFill>
                  <a:srgbClr val="00B050"/>
                </a:solidFill>
                <a:latin typeface="Abadi" panose="020B0604020104020204" pitchFamily="34" charset="0"/>
              </a:rPr>
              <a:t>MINOR REVISION</a:t>
            </a:r>
            <a:r>
              <a:rPr lang="en-US" sz="1800" dirty="0">
                <a:latin typeface="Abadi" panose="020B0604020104020204" pitchFamily="34" charset="0"/>
              </a:rPr>
              <a:t>/</a:t>
            </a:r>
            <a:r>
              <a:rPr lang="en-US" sz="1800" dirty="0">
                <a:solidFill>
                  <a:srgbClr val="C00000"/>
                </a:solidFill>
                <a:latin typeface="Abadi" panose="020B0604020104020204" pitchFamily="34" charset="0"/>
              </a:rPr>
              <a:t>MAJOR</a:t>
            </a:r>
            <a:r>
              <a:rPr lang="en-US" sz="1800" dirty="0">
                <a:latin typeface="Abadi" panose="020B0604020104020204" pitchFamily="34" charset="0"/>
              </a:rPr>
              <a:t>/</a:t>
            </a:r>
            <a:r>
              <a:rPr lang="en-US" sz="1800" dirty="0">
                <a:solidFill>
                  <a:srgbClr val="FF0000"/>
                </a:solidFill>
                <a:latin typeface="Abadi" panose="020B0604020104020204" pitchFamily="34" charset="0"/>
              </a:rPr>
              <a:t>REJECTED</a:t>
            </a:r>
            <a:r>
              <a:rPr lang="en-US" sz="1800" dirty="0">
                <a:latin typeface="Abadi" panose="020B0604020104020204" pitchFamily="34" charset="0"/>
              </a:rPr>
              <a:t>…</a:t>
            </a:r>
            <a:br>
              <a:rPr lang="en-US" sz="1800" dirty="0">
                <a:latin typeface="Abadi" panose="020B0604020104020204" pitchFamily="34" charset="0"/>
              </a:rPr>
            </a:br>
            <a:endParaRPr lang="en-US" sz="1800" dirty="0">
              <a:latin typeface="Abadi" panose="020B0604020104020204" pitchFamily="34" charset="0"/>
            </a:endParaRPr>
          </a:p>
          <a:p>
            <a:pPr marL="571500" indent="-571500">
              <a:buFont typeface="Arial" panose="020B0604020202020204" pitchFamily="34" charset="0"/>
              <a:buChar char="•"/>
            </a:pPr>
            <a:r>
              <a:rPr lang="en-US" sz="1800" dirty="0" err="1">
                <a:latin typeface="Abadi" panose="020B0604020104020204" pitchFamily="34" charset="0"/>
              </a:rPr>
              <a:t>Untuk</a:t>
            </a:r>
            <a:r>
              <a:rPr lang="en-US" sz="1800" dirty="0">
                <a:latin typeface="Abadi" panose="020B0604020104020204" pitchFamily="34" charset="0"/>
              </a:rPr>
              <a:t> open access journal +/- 2 </a:t>
            </a:r>
            <a:r>
              <a:rPr lang="en-US" sz="1800" dirty="0" err="1">
                <a:latin typeface="Abadi" panose="020B0604020104020204" pitchFamily="34" charset="0"/>
              </a:rPr>
              <a:t>minggu</a:t>
            </a:r>
            <a:r>
              <a:rPr lang="en-US" sz="1800" dirty="0">
                <a:latin typeface="Abadi" panose="020B0604020104020204" pitchFamily="34" charset="0"/>
              </a:rPr>
              <a:t> decision, 2 </a:t>
            </a:r>
            <a:r>
              <a:rPr lang="en-US" sz="1800" dirty="0" err="1">
                <a:latin typeface="Abadi" panose="020B0604020104020204" pitchFamily="34" charset="0"/>
              </a:rPr>
              <a:t>bulan</a:t>
            </a:r>
            <a:r>
              <a:rPr lang="en-US" sz="1800" dirty="0">
                <a:latin typeface="Abadi" panose="020B0604020104020204" pitchFamily="34" charset="0"/>
              </a:rPr>
              <a:t> published</a:t>
            </a:r>
          </a:p>
          <a:p>
            <a:pPr marL="571500" indent="-571500">
              <a:buFont typeface="Arial" panose="020B0604020202020204" pitchFamily="34" charset="0"/>
              <a:buChar char="•"/>
            </a:pPr>
            <a:r>
              <a:rPr lang="en-US" sz="1800" dirty="0" err="1">
                <a:latin typeface="Abadi" panose="020B0604020104020204" pitchFamily="34" charset="0"/>
              </a:rPr>
              <a:t>Untuk</a:t>
            </a:r>
            <a:r>
              <a:rPr lang="en-US" sz="1800" dirty="0">
                <a:latin typeface="Abadi" panose="020B0604020104020204" pitchFamily="34" charset="0"/>
              </a:rPr>
              <a:t> journal </a:t>
            </a:r>
            <a:r>
              <a:rPr lang="en-US" sz="1800" dirty="0" err="1">
                <a:latin typeface="Abadi" panose="020B0604020104020204" pitchFamily="34" charset="0"/>
              </a:rPr>
              <a:t>biasa</a:t>
            </a:r>
            <a:r>
              <a:rPr lang="en-US" sz="1800" dirty="0">
                <a:latin typeface="Abadi" panose="020B0604020104020204" pitchFamily="34" charset="0"/>
              </a:rPr>
              <a:t>, +/- 3 </a:t>
            </a:r>
            <a:r>
              <a:rPr lang="en-US" sz="1800" dirty="0" err="1">
                <a:latin typeface="Abadi" panose="020B0604020104020204" pitchFamily="34" charset="0"/>
              </a:rPr>
              <a:t>bulan</a:t>
            </a:r>
            <a:r>
              <a:rPr lang="en-US" sz="1800" dirty="0">
                <a:latin typeface="Abadi" panose="020B0604020104020204" pitchFamily="34" charset="0"/>
              </a:rPr>
              <a:t>  decision, 1 </a:t>
            </a:r>
            <a:r>
              <a:rPr lang="en-US" sz="1800" dirty="0" err="1">
                <a:latin typeface="Abadi" panose="020B0604020104020204" pitchFamily="34" charset="0"/>
              </a:rPr>
              <a:t>tahun</a:t>
            </a:r>
            <a:r>
              <a:rPr lang="en-US" sz="1800" dirty="0">
                <a:latin typeface="Abadi" panose="020B0604020104020204" pitchFamily="34" charset="0"/>
              </a:rPr>
              <a:t> published</a:t>
            </a:r>
          </a:p>
        </p:txBody>
      </p:sp>
      <p:pic>
        <p:nvPicPr>
          <p:cNvPr id="7" name="圖片 4">
            <a:extLst>
              <a:ext uri="{FF2B5EF4-FFF2-40B4-BE49-F238E27FC236}">
                <a16:creationId xmlns:a16="http://schemas.microsoft.com/office/drawing/2014/main" id="{58284D7F-5E0C-E7AB-911C-B0A0412F3B9E}"/>
              </a:ext>
            </a:extLst>
          </p:cNvPr>
          <p:cNvPicPr>
            <a:picLocks noChangeAspect="1"/>
          </p:cNvPicPr>
          <p:nvPr/>
        </p:nvPicPr>
        <p:blipFill rotWithShape="1">
          <a:blip r:embed="rId2"/>
          <a:srcRect t="5255"/>
          <a:stretch/>
        </p:blipFill>
        <p:spPr>
          <a:xfrm>
            <a:off x="2973068" y="3122361"/>
            <a:ext cx="5746389" cy="3062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475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24</a:t>
            </a:fld>
            <a:endParaRPr lang="en-ID" dirty="0">
              <a:latin typeface="Abadi" panose="020B0604020104020204" pitchFamily="34" charset="0"/>
            </a:endParaRPr>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838200" y="881689"/>
            <a:ext cx="6999513" cy="787400"/>
          </a:xfrm>
        </p:spPr>
        <p:txBody>
          <a:bodyPr>
            <a:noAutofit/>
          </a:bodyPr>
          <a:lstStyle/>
          <a:p>
            <a:r>
              <a:rPr lang="en-US" sz="3600" b="1" dirty="0">
                <a:solidFill>
                  <a:srgbClr val="C00000"/>
                </a:solidFill>
                <a:latin typeface="Abadi" panose="020B0604020104020204" pitchFamily="34" charset="0"/>
              </a:rPr>
              <a:t>For Your Information…</a:t>
            </a:r>
            <a:endParaRPr lang="en-ID" sz="3600" b="1" i="1" dirty="0">
              <a:solidFill>
                <a:srgbClr val="C00000"/>
              </a:solidFill>
              <a:latin typeface="Abadi" panose="020B0604020104020204" pitchFamily="34" charset="0"/>
            </a:endParaRPr>
          </a:p>
        </p:txBody>
      </p:sp>
      <p:sp>
        <p:nvSpPr>
          <p:cNvPr id="6" name="矩形 7">
            <a:extLst>
              <a:ext uri="{FF2B5EF4-FFF2-40B4-BE49-F238E27FC236}">
                <a16:creationId xmlns:a16="http://schemas.microsoft.com/office/drawing/2014/main" id="{B70F677E-A0BE-B2FB-1E91-C151F489015B}"/>
              </a:ext>
            </a:extLst>
          </p:cNvPr>
          <p:cNvSpPr/>
          <p:nvPr/>
        </p:nvSpPr>
        <p:spPr>
          <a:xfrm>
            <a:off x="1228500" y="1821860"/>
            <a:ext cx="4691743" cy="2800767"/>
          </a:xfrm>
          <a:prstGeom prst="rect">
            <a:avLst/>
          </a:prstGeom>
          <a:solidFill>
            <a:schemeClr val="bg1">
              <a:lumMod val="50000"/>
            </a:schemeClr>
          </a:solidFill>
        </p:spPr>
        <p:txBody>
          <a:bodyPr wrap="square">
            <a:spAutoFit/>
          </a:bodyPr>
          <a:lstStyle/>
          <a:p>
            <a:r>
              <a:rPr lang="en-US" sz="1600" b="1" dirty="0" err="1">
                <a:solidFill>
                  <a:schemeClr val="bg1"/>
                </a:solidFill>
                <a:latin typeface="Abadi" panose="020B0604020104020204" pitchFamily="34" charset="0"/>
              </a:rPr>
              <a:t>Makalah</a:t>
            </a:r>
            <a:r>
              <a:rPr lang="en-US" sz="1600" b="1" dirty="0">
                <a:solidFill>
                  <a:schemeClr val="bg1"/>
                </a:solidFill>
                <a:latin typeface="Abadi" panose="020B0604020104020204" pitchFamily="34" charset="0"/>
              </a:rPr>
              <a:t> yang </a:t>
            </a:r>
            <a:r>
              <a:rPr lang="en-US" sz="1600" b="1" dirty="0" err="1">
                <a:solidFill>
                  <a:schemeClr val="bg1"/>
                </a:solidFill>
                <a:latin typeface="Abadi" panose="020B0604020104020204" pitchFamily="34" charset="0"/>
              </a:rPr>
              <a:t>baik</a:t>
            </a:r>
            <a:r>
              <a:rPr lang="en-US" sz="1600" b="1" dirty="0">
                <a:solidFill>
                  <a:schemeClr val="bg1"/>
                </a:solidFill>
                <a:latin typeface="Abadi" panose="020B0604020104020204" pitchFamily="34" charset="0"/>
              </a:rPr>
              <a:t> </a:t>
            </a:r>
            <a:r>
              <a:rPr lang="en-US" sz="1600" b="1" dirty="0" err="1">
                <a:solidFill>
                  <a:schemeClr val="bg1"/>
                </a:solidFill>
                <a:latin typeface="Abadi" panose="020B0604020104020204" pitchFamily="34" charset="0"/>
              </a:rPr>
              <a:t>harus</a:t>
            </a:r>
            <a:r>
              <a:rPr lang="en-US" sz="1600" b="1" dirty="0">
                <a:solidFill>
                  <a:schemeClr val="bg1"/>
                </a:solidFill>
                <a:latin typeface="Abadi" panose="020B0604020104020204" pitchFamily="34" charset="0"/>
              </a:rPr>
              <a:t>:</a:t>
            </a:r>
          </a:p>
          <a:p>
            <a:pPr marL="285750" indent="-285750">
              <a:buFont typeface="Arial" panose="020B0604020202020204" pitchFamily="34" charset="0"/>
              <a:buChar char="•"/>
            </a:pPr>
            <a:r>
              <a:rPr lang="en-US" sz="1600" dirty="0" err="1">
                <a:solidFill>
                  <a:schemeClr val="bg1"/>
                </a:solidFill>
                <a:latin typeface="Abadi" panose="020B0604020104020204" pitchFamily="34" charset="0"/>
              </a:rPr>
              <a:t>Menyajikan</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metode</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analisis</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atau</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eksperimen</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baru</a:t>
            </a:r>
            <a:r>
              <a:rPr lang="en-US" sz="1600" dirty="0">
                <a:solidFill>
                  <a:schemeClr val="bg1"/>
                </a:solidFill>
                <a:latin typeface="Abadi" panose="020B0604020104020204" pitchFamily="34" charset="0"/>
              </a:rPr>
              <a:t>.</a:t>
            </a:r>
          </a:p>
          <a:p>
            <a:pPr marL="285750" indent="-285750">
              <a:buFont typeface="Arial" panose="020B0604020202020204" pitchFamily="34" charset="0"/>
              <a:buChar char="•"/>
            </a:pPr>
            <a:r>
              <a:rPr lang="en-US" sz="1600" dirty="0" err="1">
                <a:solidFill>
                  <a:schemeClr val="bg1"/>
                </a:solidFill>
                <a:latin typeface="Abadi" panose="020B0604020104020204" pitchFamily="34" charset="0"/>
              </a:rPr>
              <a:t>Menyajikan</a:t>
            </a:r>
            <a:r>
              <a:rPr lang="en-US" sz="1600" dirty="0">
                <a:solidFill>
                  <a:schemeClr val="bg1"/>
                </a:solidFill>
                <a:latin typeface="Abadi" panose="020B0604020104020204" pitchFamily="34" charset="0"/>
              </a:rPr>
              <a:t> proses, </a:t>
            </a:r>
            <a:r>
              <a:rPr lang="en-US" sz="1600" dirty="0" err="1">
                <a:solidFill>
                  <a:schemeClr val="bg1"/>
                </a:solidFill>
                <a:latin typeface="Abadi" panose="020B0604020104020204" pitchFamily="34" charset="0"/>
              </a:rPr>
              <a:t>desain</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atau</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teknologi</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baru</a:t>
            </a:r>
            <a:r>
              <a:rPr lang="en-US" sz="1600" dirty="0">
                <a:solidFill>
                  <a:schemeClr val="bg1"/>
                </a:solidFill>
                <a:latin typeface="Abadi" panose="020B0604020104020204" pitchFamily="34" charset="0"/>
              </a:rPr>
              <a:t>.</a:t>
            </a:r>
          </a:p>
          <a:p>
            <a:pPr marL="285750" indent="-285750">
              <a:buFont typeface="Arial" panose="020B0604020202020204" pitchFamily="34" charset="0"/>
              <a:buChar char="•"/>
            </a:pPr>
            <a:r>
              <a:rPr lang="en-US" sz="1600" dirty="0" err="1">
                <a:solidFill>
                  <a:schemeClr val="bg1"/>
                </a:solidFill>
                <a:latin typeface="Abadi" panose="020B0604020104020204" pitchFamily="34" charset="0"/>
              </a:rPr>
              <a:t>Membahas</a:t>
            </a:r>
            <a:r>
              <a:rPr lang="en-US" sz="1600" dirty="0">
                <a:solidFill>
                  <a:schemeClr val="bg1"/>
                </a:solidFill>
                <a:latin typeface="Abadi" panose="020B0604020104020204" pitchFamily="34" charset="0"/>
              </a:rPr>
              <a:t> dan </a:t>
            </a:r>
            <a:r>
              <a:rPr lang="en-US" sz="1600" dirty="0" err="1">
                <a:solidFill>
                  <a:schemeClr val="bg1"/>
                </a:solidFill>
                <a:latin typeface="Abadi" panose="020B0604020104020204" pitchFamily="34" charset="0"/>
              </a:rPr>
              <a:t>memberikan</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pemikiran</a:t>
            </a:r>
            <a:r>
              <a:rPr lang="en-US" sz="1600" dirty="0">
                <a:solidFill>
                  <a:schemeClr val="bg1"/>
                </a:solidFill>
                <a:latin typeface="Abadi" panose="020B0604020104020204" pitchFamily="34" charset="0"/>
              </a:rPr>
              <a:t> segar </a:t>
            </a:r>
            <a:r>
              <a:rPr lang="en-US" sz="1600" dirty="0" err="1">
                <a:solidFill>
                  <a:schemeClr val="bg1"/>
                </a:solidFill>
                <a:latin typeface="Abadi" panose="020B0604020104020204" pitchFamily="34" charset="0"/>
              </a:rPr>
              <a:t>tentang</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dampak</a:t>
            </a:r>
            <a:r>
              <a:rPr lang="en-US" sz="1600" dirty="0">
                <a:solidFill>
                  <a:schemeClr val="bg1"/>
                </a:solidFill>
                <a:latin typeface="Abadi" panose="020B0604020104020204" pitchFamily="34" charset="0"/>
              </a:rPr>
              <a:t> pada </a:t>
            </a:r>
            <a:r>
              <a:rPr lang="en-US" sz="1600" dirty="0" err="1">
                <a:solidFill>
                  <a:schemeClr val="bg1"/>
                </a:solidFill>
                <a:latin typeface="Abadi" panose="020B0604020104020204" pitchFamily="34" charset="0"/>
              </a:rPr>
              <a:t>kebijakan</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publik</a:t>
            </a:r>
            <a:r>
              <a:rPr lang="en-US" sz="1600" dirty="0">
                <a:solidFill>
                  <a:schemeClr val="bg1"/>
                </a:solidFill>
                <a:latin typeface="Abadi" panose="020B0604020104020204" pitchFamily="34" charset="0"/>
              </a:rPr>
              <a:t> dan </a:t>
            </a:r>
            <a:r>
              <a:rPr lang="en-US" sz="1600" dirty="0" err="1">
                <a:solidFill>
                  <a:schemeClr val="bg1"/>
                </a:solidFill>
                <a:latin typeface="Abadi" panose="020B0604020104020204" pitchFamily="34" charset="0"/>
              </a:rPr>
              <a:t>lingkungan</a:t>
            </a:r>
            <a:r>
              <a:rPr lang="en-US" sz="1600" dirty="0">
                <a:solidFill>
                  <a:schemeClr val="bg1"/>
                </a:solidFill>
                <a:latin typeface="Abadi" panose="020B0604020104020204" pitchFamily="34" charset="0"/>
              </a:rPr>
              <a:t> yang </a:t>
            </a:r>
            <a:r>
              <a:rPr lang="en-US" sz="1600" dirty="0" err="1">
                <a:solidFill>
                  <a:schemeClr val="bg1"/>
                </a:solidFill>
                <a:latin typeface="Abadi" panose="020B0604020104020204" pitchFamily="34" charset="0"/>
              </a:rPr>
              <a:t>terus</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berkembang</a:t>
            </a:r>
            <a:r>
              <a:rPr lang="en-US" sz="1600" dirty="0">
                <a:solidFill>
                  <a:schemeClr val="bg1"/>
                </a:solidFill>
                <a:latin typeface="Abadi" panose="020B0604020104020204" pitchFamily="34" charset="0"/>
              </a:rPr>
              <a:t>.</a:t>
            </a:r>
          </a:p>
          <a:p>
            <a:pPr marL="285750" indent="-285750">
              <a:buFont typeface="Arial" panose="020B0604020202020204" pitchFamily="34" charset="0"/>
              <a:buChar char="•"/>
            </a:pPr>
            <a:r>
              <a:rPr lang="en-US" sz="1600" dirty="0" err="1">
                <a:solidFill>
                  <a:schemeClr val="bg1"/>
                </a:solidFill>
                <a:latin typeface="Abadi" panose="020B0604020104020204" pitchFamily="34" charset="0"/>
              </a:rPr>
              <a:t>Ditulis</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dalam</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bahasa</a:t>
            </a:r>
            <a:r>
              <a:rPr lang="en-US" sz="1600" dirty="0">
                <a:solidFill>
                  <a:schemeClr val="bg1"/>
                </a:solidFill>
                <a:latin typeface="Abadi" panose="020B0604020104020204" pitchFamily="34" charset="0"/>
              </a:rPr>
              <a:t> yang </a:t>
            </a:r>
            <a:r>
              <a:rPr lang="en-US" sz="1600" dirty="0" err="1">
                <a:solidFill>
                  <a:schemeClr val="bg1"/>
                </a:solidFill>
                <a:latin typeface="Abadi" panose="020B0604020104020204" pitchFamily="34" charset="0"/>
              </a:rPr>
              <a:t>jelas</a:t>
            </a:r>
            <a:r>
              <a:rPr lang="en-US" sz="1600" dirty="0">
                <a:solidFill>
                  <a:schemeClr val="bg1"/>
                </a:solidFill>
                <a:latin typeface="Abadi" panose="020B0604020104020204" pitchFamily="34" charset="0"/>
              </a:rPr>
              <a:t> dan </a:t>
            </a:r>
            <a:r>
              <a:rPr lang="en-US" sz="1600" dirty="0" err="1">
                <a:solidFill>
                  <a:schemeClr val="bg1"/>
                </a:solidFill>
                <a:latin typeface="Abadi" panose="020B0604020104020204" pitchFamily="34" charset="0"/>
              </a:rPr>
              <a:t>mudah</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dipahami</a:t>
            </a:r>
            <a:r>
              <a:rPr lang="en-US" sz="1600" dirty="0">
                <a:solidFill>
                  <a:schemeClr val="bg1"/>
                </a:solidFill>
                <a:latin typeface="Abadi" panose="020B0604020104020204" pitchFamily="34" charset="0"/>
              </a:rPr>
              <a:t>.</a:t>
            </a:r>
          </a:p>
          <a:p>
            <a:pPr marL="285750" indent="-285750">
              <a:buFont typeface="Arial" panose="020B0604020202020204" pitchFamily="34" charset="0"/>
              <a:buChar char="•"/>
            </a:pPr>
            <a:r>
              <a:rPr lang="en-US" sz="1600" dirty="0" err="1">
                <a:solidFill>
                  <a:schemeClr val="bg1"/>
                </a:solidFill>
                <a:latin typeface="Abadi" panose="020B0604020104020204" pitchFamily="34" charset="0"/>
              </a:rPr>
              <a:t>Menarik</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bagi</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pembaca</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jurnal</a:t>
            </a:r>
            <a:r>
              <a:rPr lang="en-US" sz="1600" dirty="0">
                <a:solidFill>
                  <a:schemeClr val="bg1"/>
                </a:solidFill>
                <a:latin typeface="Abadi" panose="020B0604020104020204" pitchFamily="34" charset="0"/>
              </a:rPr>
              <a:t>.</a:t>
            </a:r>
          </a:p>
          <a:p>
            <a:pPr marL="285750" indent="-285750">
              <a:buFont typeface="Arial" panose="020B0604020202020204" pitchFamily="34" charset="0"/>
              <a:buChar char="•"/>
            </a:pPr>
            <a:r>
              <a:rPr lang="en-US" sz="1600" dirty="0" err="1">
                <a:solidFill>
                  <a:schemeClr val="bg1"/>
                </a:solidFill>
                <a:latin typeface="Abadi" panose="020B0604020104020204" pitchFamily="34" charset="0"/>
              </a:rPr>
              <a:t>Bermanfaat</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bagi</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profesi</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dalam</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jangka</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panjang</a:t>
            </a:r>
            <a:r>
              <a:rPr lang="en-US" sz="1600" dirty="0">
                <a:solidFill>
                  <a:schemeClr val="bg1"/>
                </a:solidFill>
                <a:latin typeface="Abadi" panose="020B0604020104020204" pitchFamily="34" charset="0"/>
              </a:rPr>
              <a:t> </a:t>
            </a:r>
          </a:p>
        </p:txBody>
      </p:sp>
      <p:sp>
        <p:nvSpPr>
          <p:cNvPr id="5" name="矩形 7">
            <a:extLst>
              <a:ext uri="{FF2B5EF4-FFF2-40B4-BE49-F238E27FC236}">
                <a16:creationId xmlns:a16="http://schemas.microsoft.com/office/drawing/2014/main" id="{60DC4969-5813-D7E8-4C4B-E59C52BB1812}"/>
              </a:ext>
            </a:extLst>
          </p:cNvPr>
          <p:cNvSpPr/>
          <p:nvPr/>
        </p:nvSpPr>
        <p:spPr>
          <a:xfrm>
            <a:off x="6192386" y="1821859"/>
            <a:ext cx="4691743" cy="2062103"/>
          </a:xfrm>
          <a:prstGeom prst="rect">
            <a:avLst/>
          </a:prstGeom>
          <a:solidFill>
            <a:schemeClr val="bg1">
              <a:lumMod val="50000"/>
            </a:schemeClr>
          </a:solidFill>
        </p:spPr>
        <p:txBody>
          <a:bodyPr wrap="square">
            <a:spAutoFit/>
          </a:bodyPr>
          <a:lstStyle/>
          <a:p>
            <a:r>
              <a:rPr lang="en-US" sz="1600" b="1" dirty="0" err="1">
                <a:solidFill>
                  <a:schemeClr val="bg1"/>
                </a:solidFill>
                <a:latin typeface="Abadi" panose="020B0604020104020204" pitchFamily="34" charset="0"/>
              </a:rPr>
              <a:t>Makalah</a:t>
            </a:r>
            <a:r>
              <a:rPr lang="en-US" sz="1600" b="1" dirty="0">
                <a:solidFill>
                  <a:schemeClr val="bg1"/>
                </a:solidFill>
                <a:latin typeface="Abadi" panose="020B0604020104020204" pitchFamily="34" charset="0"/>
              </a:rPr>
              <a:t> yang </a:t>
            </a:r>
            <a:r>
              <a:rPr lang="en-US" sz="1600" b="1" dirty="0" err="1">
                <a:solidFill>
                  <a:schemeClr val="bg1"/>
                </a:solidFill>
                <a:latin typeface="Abadi" panose="020B0604020104020204" pitchFamily="34" charset="0"/>
              </a:rPr>
              <a:t>tidak</a:t>
            </a:r>
            <a:r>
              <a:rPr lang="en-US" sz="1600" b="1" dirty="0">
                <a:solidFill>
                  <a:schemeClr val="bg1"/>
                </a:solidFill>
                <a:latin typeface="Abadi" panose="020B0604020104020204" pitchFamily="34" charset="0"/>
              </a:rPr>
              <a:t> </a:t>
            </a:r>
            <a:r>
              <a:rPr lang="en-US" sz="1600" b="1" dirty="0" err="1">
                <a:solidFill>
                  <a:schemeClr val="bg1"/>
                </a:solidFill>
                <a:latin typeface="Abadi" panose="020B0604020104020204" pitchFamily="34" charset="0"/>
              </a:rPr>
              <a:t>baik</a:t>
            </a:r>
            <a:r>
              <a:rPr lang="en-US" sz="1600" b="1" dirty="0">
                <a:solidFill>
                  <a:schemeClr val="bg1"/>
                </a:solidFill>
                <a:latin typeface="Abadi" panose="020B0604020104020204" pitchFamily="34" charset="0"/>
              </a:rPr>
              <a:t> :</a:t>
            </a:r>
          </a:p>
          <a:p>
            <a:pPr marL="285750" indent="-285750">
              <a:buFont typeface="Arial" panose="020B0604020202020204" pitchFamily="34" charset="0"/>
              <a:buChar char="•"/>
            </a:pPr>
            <a:r>
              <a:rPr lang="en-US" sz="1600" dirty="0" err="1">
                <a:solidFill>
                  <a:schemeClr val="bg1"/>
                </a:solidFill>
                <a:latin typeface="Abadi" panose="020B0604020104020204" pitchFamily="34" charset="0"/>
              </a:rPr>
              <a:t>Menjiplak</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atau</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mengulang</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pemikiran</a:t>
            </a:r>
            <a:r>
              <a:rPr lang="en-US" sz="1600" dirty="0">
                <a:solidFill>
                  <a:schemeClr val="bg1"/>
                </a:solidFill>
                <a:latin typeface="Abadi" panose="020B0604020104020204" pitchFamily="34" charset="0"/>
              </a:rPr>
              <a:t> lama yang </a:t>
            </a:r>
            <a:r>
              <a:rPr lang="en-US" sz="1600" dirty="0" err="1">
                <a:solidFill>
                  <a:schemeClr val="bg1"/>
                </a:solidFill>
                <a:latin typeface="Abadi" panose="020B0604020104020204" pitchFamily="34" charset="0"/>
              </a:rPr>
              <a:t>sudah</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terbukti</a:t>
            </a:r>
            <a:r>
              <a:rPr lang="en-US" sz="1600" dirty="0">
                <a:solidFill>
                  <a:schemeClr val="bg1"/>
                </a:solidFill>
                <a:latin typeface="Abadi" panose="020B0604020104020204" pitchFamily="34" charset="0"/>
              </a:rPr>
              <a:t>.</a:t>
            </a:r>
          </a:p>
          <a:p>
            <a:pPr marL="285750" indent="-285750">
              <a:buFont typeface="Arial" panose="020B0604020202020204" pitchFamily="34" charset="0"/>
              <a:buChar char="•"/>
            </a:pPr>
            <a:r>
              <a:rPr lang="en-US" sz="1600" dirty="0" err="1">
                <a:solidFill>
                  <a:schemeClr val="bg1"/>
                </a:solidFill>
                <a:latin typeface="Abadi" panose="020B0604020104020204" pitchFamily="34" charset="0"/>
              </a:rPr>
              <a:t>Ditulis</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dengan</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memaparkan</a:t>
            </a:r>
            <a:r>
              <a:rPr lang="en-US" sz="1600" dirty="0">
                <a:solidFill>
                  <a:schemeClr val="bg1"/>
                </a:solidFill>
                <a:latin typeface="Abadi" panose="020B0604020104020204" pitchFamily="34" charset="0"/>
              </a:rPr>
              <a:t> ide yang </a:t>
            </a:r>
            <a:r>
              <a:rPr lang="en-US" sz="1600" dirty="0" err="1">
                <a:solidFill>
                  <a:schemeClr val="bg1"/>
                </a:solidFill>
                <a:latin typeface="Abadi" panose="020B0604020104020204" pitchFamily="34" charset="0"/>
              </a:rPr>
              <a:t>sama</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atau</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serupa</a:t>
            </a:r>
            <a:r>
              <a:rPr lang="en-US" sz="1600" dirty="0">
                <a:solidFill>
                  <a:schemeClr val="bg1"/>
                </a:solidFill>
                <a:latin typeface="Abadi" panose="020B0604020104020204" pitchFamily="34" charset="0"/>
              </a:rPr>
              <a:t> di </a:t>
            </a:r>
            <a:r>
              <a:rPr lang="en-US" sz="1600" dirty="0" err="1">
                <a:solidFill>
                  <a:schemeClr val="bg1"/>
                </a:solidFill>
                <a:latin typeface="Abadi" panose="020B0604020104020204" pitchFamily="34" charset="0"/>
              </a:rPr>
              <a:t>jurnal</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atau</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prosiding</a:t>
            </a:r>
            <a:r>
              <a:rPr lang="en-US" sz="1600" dirty="0">
                <a:solidFill>
                  <a:schemeClr val="bg1"/>
                </a:solidFill>
                <a:latin typeface="Abadi" panose="020B0604020104020204" pitchFamily="34" charset="0"/>
              </a:rPr>
              <a:t> lain. </a:t>
            </a:r>
          </a:p>
          <a:p>
            <a:pPr marL="285750" indent="-285750">
              <a:buFont typeface="Arial" panose="020B0604020202020204" pitchFamily="34" charset="0"/>
              <a:buChar char="•"/>
            </a:pPr>
            <a:r>
              <a:rPr lang="en-US" sz="1600" dirty="0" err="1">
                <a:solidFill>
                  <a:schemeClr val="bg1"/>
                </a:solidFill>
                <a:latin typeface="Abadi" panose="020B0604020104020204" pitchFamily="34" charset="0"/>
              </a:rPr>
              <a:t>Menyalin</a:t>
            </a:r>
            <a:r>
              <a:rPr lang="en-US" sz="1600" dirty="0">
                <a:solidFill>
                  <a:schemeClr val="bg1"/>
                </a:solidFill>
                <a:latin typeface="Abadi" panose="020B0604020104020204" pitchFamily="34" charset="0"/>
              </a:rPr>
              <a:t> ide orang lain </a:t>
            </a:r>
            <a:r>
              <a:rPr lang="en-US" sz="1600" dirty="0" err="1">
                <a:solidFill>
                  <a:schemeClr val="bg1"/>
                </a:solidFill>
                <a:latin typeface="Abadi" panose="020B0604020104020204" pitchFamily="34" charset="0"/>
              </a:rPr>
              <a:t>tanpa</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sitasi</a:t>
            </a:r>
            <a:r>
              <a:rPr lang="en-US" sz="1600" dirty="0">
                <a:solidFill>
                  <a:schemeClr val="bg1"/>
                </a:solidFill>
                <a:latin typeface="Abadi" panose="020B0604020104020204" pitchFamily="34" charset="0"/>
              </a:rPr>
              <a:t> yang </a:t>
            </a:r>
            <a:r>
              <a:rPr lang="en-US" sz="1600" dirty="0" err="1">
                <a:solidFill>
                  <a:schemeClr val="bg1"/>
                </a:solidFill>
                <a:latin typeface="Abadi" panose="020B0604020104020204" pitchFamily="34" charset="0"/>
              </a:rPr>
              <a:t>tepat</a:t>
            </a:r>
            <a:r>
              <a:rPr lang="en-US" sz="1600" dirty="0">
                <a:solidFill>
                  <a:schemeClr val="bg1"/>
                </a:solidFill>
                <a:latin typeface="Abadi" panose="020B0604020104020204" pitchFamily="34" charset="0"/>
              </a:rPr>
              <a:t>.</a:t>
            </a:r>
          </a:p>
          <a:p>
            <a:pPr marL="285750" indent="-285750">
              <a:buFont typeface="Arial" panose="020B0604020202020204" pitchFamily="34" charset="0"/>
              <a:buChar char="•"/>
            </a:pPr>
            <a:r>
              <a:rPr lang="en-US" sz="1600" dirty="0" err="1">
                <a:solidFill>
                  <a:schemeClr val="bg1"/>
                </a:solidFill>
                <a:latin typeface="Abadi" panose="020B0604020104020204" pitchFamily="34" charset="0"/>
              </a:rPr>
              <a:t>Ditulis</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dengan</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buruk</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atau</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ditulis</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dengan</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cara</a:t>
            </a:r>
            <a:r>
              <a:rPr lang="en-US" sz="1600" dirty="0">
                <a:solidFill>
                  <a:schemeClr val="bg1"/>
                </a:solidFill>
                <a:latin typeface="Abadi" panose="020B0604020104020204" pitchFamily="34" charset="0"/>
              </a:rPr>
              <a:t> yang </a:t>
            </a:r>
            <a:r>
              <a:rPr lang="en-US" sz="1600" dirty="0" err="1">
                <a:solidFill>
                  <a:schemeClr val="bg1"/>
                </a:solidFill>
                <a:latin typeface="Abadi" panose="020B0604020104020204" pitchFamily="34" charset="0"/>
              </a:rPr>
              <a:t>tidak</a:t>
            </a:r>
            <a:r>
              <a:rPr lang="en-US" sz="1600" dirty="0">
                <a:solidFill>
                  <a:schemeClr val="bg1"/>
                </a:solidFill>
                <a:latin typeface="Abadi" panose="020B0604020104020204" pitchFamily="34" charset="0"/>
              </a:rPr>
              <a:t> </a:t>
            </a:r>
            <a:r>
              <a:rPr lang="en-US" sz="1600" dirty="0" err="1">
                <a:solidFill>
                  <a:schemeClr val="bg1"/>
                </a:solidFill>
                <a:latin typeface="Abadi" panose="020B0604020104020204" pitchFamily="34" charset="0"/>
              </a:rPr>
              <a:t>jelas</a:t>
            </a:r>
            <a:endParaRPr lang="en-US" sz="1600" dirty="0">
              <a:solidFill>
                <a:schemeClr val="bg1"/>
              </a:solidFill>
              <a:latin typeface="Abadi" panose="020B0604020104020204" pitchFamily="34" charset="0"/>
            </a:endParaRPr>
          </a:p>
        </p:txBody>
      </p:sp>
      <p:sp>
        <p:nvSpPr>
          <p:cNvPr id="8" name="矩形 9">
            <a:extLst>
              <a:ext uri="{FF2B5EF4-FFF2-40B4-BE49-F238E27FC236}">
                <a16:creationId xmlns:a16="http://schemas.microsoft.com/office/drawing/2014/main" id="{76DB319A-4BE8-9609-9672-C580647BA6AD}"/>
              </a:ext>
            </a:extLst>
          </p:cNvPr>
          <p:cNvSpPr/>
          <p:nvPr/>
        </p:nvSpPr>
        <p:spPr>
          <a:xfrm>
            <a:off x="4148379" y="5443026"/>
            <a:ext cx="3895241" cy="261610"/>
          </a:xfrm>
          <a:prstGeom prst="rect">
            <a:avLst/>
          </a:prstGeom>
          <a:solidFill>
            <a:schemeClr val="bg2">
              <a:lumMod val="50000"/>
            </a:schemeClr>
          </a:solidFill>
          <a:ln>
            <a:noFill/>
          </a:ln>
        </p:spPr>
        <p:txBody>
          <a:bodyPr wrap="square">
            <a:spAutoFit/>
          </a:bodyPr>
          <a:lstStyle/>
          <a:p>
            <a:r>
              <a:rPr lang="en-US" sz="1100" dirty="0">
                <a:solidFill>
                  <a:schemeClr val="bg1"/>
                </a:solidFill>
                <a:hlinkClick r:id="rId2">
                  <a:extLst>
                    <a:ext uri="{A12FA001-AC4F-418D-AE19-62706E023703}">
                      <ahyp:hlinkClr xmlns:ahyp="http://schemas.microsoft.com/office/drawing/2018/hyperlinkcolor" val="tx"/>
                    </a:ext>
                  </a:extLst>
                </a:hlinkClick>
              </a:rPr>
              <a:t>https://www.ieee-pes.org/part-8-reviewer-and-editor-guidelines</a:t>
            </a:r>
            <a:endParaRPr lang="en-US" sz="1100" dirty="0">
              <a:solidFill>
                <a:schemeClr val="bg1"/>
              </a:solidFill>
            </a:endParaRPr>
          </a:p>
        </p:txBody>
      </p:sp>
    </p:spTree>
    <p:extLst>
      <p:ext uri="{BB962C8B-B14F-4D97-AF65-F5344CB8AC3E}">
        <p14:creationId xmlns:p14="http://schemas.microsoft.com/office/powerpoint/2010/main" val="749865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25</a:t>
            </a:fld>
            <a:endParaRPr lang="en-ID" dirty="0">
              <a:latin typeface="Abadi" panose="020B0604020104020204" pitchFamily="34" charset="0"/>
            </a:endParaRPr>
          </a:p>
        </p:txBody>
      </p:sp>
      <p:pic>
        <p:nvPicPr>
          <p:cNvPr id="7" name="Picture 6">
            <a:extLst>
              <a:ext uri="{FF2B5EF4-FFF2-40B4-BE49-F238E27FC236}">
                <a16:creationId xmlns:a16="http://schemas.microsoft.com/office/drawing/2014/main" id="{F5BBCE32-B1D3-8695-536C-4829628DA925}"/>
              </a:ext>
            </a:extLst>
          </p:cNvPr>
          <p:cNvPicPr>
            <a:picLocks noChangeAspect="1"/>
          </p:cNvPicPr>
          <p:nvPr/>
        </p:nvPicPr>
        <p:blipFill>
          <a:blip r:embed="rId2"/>
          <a:stretch>
            <a:fillRect/>
          </a:stretch>
        </p:blipFill>
        <p:spPr>
          <a:xfrm>
            <a:off x="838200" y="841064"/>
            <a:ext cx="6827937" cy="2709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A748AD05-DDB9-E400-D71A-F9CD1532C7C2}"/>
              </a:ext>
            </a:extLst>
          </p:cNvPr>
          <p:cNvPicPr>
            <a:picLocks noChangeAspect="1"/>
          </p:cNvPicPr>
          <p:nvPr/>
        </p:nvPicPr>
        <p:blipFill>
          <a:blip r:embed="rId3"/>
          <a:stretch>
            <a:fillRect/>
          </a:stretch>
        </p:blipFill>
        <p:spPr>
          <a:xfrm>
            <a:off x="4197324" y="3120912"/>
            <a:ext cx="7080278" cy="2896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a:extLst>
              <a:ext uri="{FF2B5EF4-FFF2-40B4-BE49-F238E27FC236}">
                <a16:creationId xmlns:a16="http://schemas.microsoft.com/office/drawing/2014/main" id="{4C6D3975-6193-7325-485D-C44103C9DFB3}"/>
              </a:ext>
            </a:extLst>
          </p:cNvPr>
          <p:cNvSpPr>
            <a:spLocks noGrp="1"/>
          </p:cNvSpPr>
          <p:nvPr>
            <p:ph type="title"/>
          </p:nvPr>
        </p:nvSpPr>
        <p:spPr>
          <a:xfrm>
            <a:off x="8134738" y="1587288"/>
            <a:ext cx="3781037" cy="787400"/>
          </a:xfrm>
        </p:spPr>
        <p:txBody>
          <a:bodyPr>
            <a:noAutofit/>
          </a:bodyPr>
          <a:lstStyle/>
          <a:p>
            <a:r>
              <a:rPr lang="en-US" sz="3600" b="1" dirty="0">
                <a:solidFill>
                  <a:srgbClr val="C00000"/>
                </a:solidFill>
                <a:latin typeface="Abadi" panose="020B0604020104020204" pitchFamily="34" charset="0"/>
              </a:rPr>
              <a:t>During Submission</a:t>
            </a:r>
            <a:endParaRPr lang="en-ID" sz="3600" b="1" dirty="0">
              <a:solidFill>
                <a:srgbClr val="C00000"/>
              </a:solidFill>
              <a:latin typeface="Abadi" panose="020B0604020104020204" pitchFamily="34" charset="0"/>
            </a:endParaRPr>
          </a:p>
        </p:txBody>
      </p:sp>
    </p:spTree>
    <p:extLst>
      <p:ext uri="{BB962C8B-B14F-4D97-AF65-F5344CB8AC3E}">
        <p14:creationId xmlns:p14="http://schemas.microsoft.com/office/powerpoint/2010/main" val="28580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26</a:t>
            </a:fld>
            <a:endParaRPr lang="en-ID" dirty="0">
              <a:latin typeface="Abadi" panose="020B0604020104020204" pitchFamily="34" charset="0"/>
            </a:endParaRPr>
          </a:p>
        </p:txBody>
      </p:sp>
      <p:pic>
        <p:nvPicPr>
          <p:cNvPr id="5" name="Picture 4">
            <a:extLst>
              <a:ext uri="{FF2B5EF4-FFF2-40B4-BE49-F238E27FC236}">
                <a16:creationId xmlns:a16="http://schemas.microsoft.com/office/drawing/2014/main" id="{92CB9C87-E6C7-6636-5928-44E09CA078DB}"/>
              </a:ext>
            </a:extLst>
          </p:cNvPr>
          <p:cNvPicPr>
            <a:picLocks noChangeAspect="1"/>
          </p:cNvPicPr>
          <p:nvPr/>
        </p:nvPicPr>
        <p:blipFill>
          <a:blip r:embed="rId2"/>
          <a:stretch>
            <a:fillRect/>
          </a:stretch>
        </p:blipFill>
        <p:spPr>
          <a:xfrm>
            <a:off x="845533" y="1606734"/>
            <a:ext cx="10500933" cy="3864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a:extLst>
              <a:ext uri="{FF2B5EF4-FFF2-40B4-BE49-F238E27FC236}">
                <a16:creationId xmlns:a16="http://schemas.microsoft.com/office/drawing/2014/main" id="{3C743347-2B35-4119-50B9-69F719FFBA9E}"/>
              </a:ext>
            </a:extLst>
          </p:cNvPr>
          <p:cNvSpPr>
            <a:spLocks noGrp="1"/>
          </p:cNvSpPr>
          <p:nvPr>
            <p:ph type="title"/>
          </p:nvPr>
        </p:nvSpPr>
        <p:spPr>
          <a:xfrm>
            <a:off x="690467" y="783482"/>
            <a:ext cx="5104428" cy="787400"/>
          </a:xfrm>
        </p:spPr>
        <p:txBody>
          <a:bodyPr>
            <a:noAutofit/>
          </a:bodyPr>
          <a:lstStyle/>
          <a:p>
            <a:r>
              <a:rPr lang="en-US" sz="3600" b="1" dirty="0">
                <a:solidFill>
                  <a:srgbClr val="C00000"/>
                </a:solidFill>
                <a:latin typeface="Abadi" panose="020B0604020104020204" pitchFamily="34" charset="0"/>
              </a:rPr>
              <a:t>During Submission</a:t>
            </a:r>
            <a:endParaRPr lang="en-ID" sz="3600" b="1" dirty="0">
              <a:solidFill>
                <a:srgbClr val="C00000"/>
              </a:solidFill>
              <a:latin typeface="Abadi" panose="020B0604020104020204" pitchFamily="34" charset="0"/>
            </a:endParaRPr>
          </a:p>
        </p:txBody>
      </p:sp>
    </p:spTree>
    <p:extLst>
      <p:ext uri="{BB962C8B-B14F-4D97-AF65-F5344CB8AC3E}">
        <p14:creationId xmlns:p14="http://schemas.microsoft.com/office/powerpoint/2010/main" val="932354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5AA5A-EDE0-FD34-C496-21FD86807A1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BDFB69F-BCF6-D730-38C2-5CBACED6032B}"/>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E7841CE6-037D-2B19-432B-8C58B094CBCA}"/>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27</a:t>
            </a:fld>
            <a:endParaRPr lang="en-ID" dirty="0">
              <a:latin typeface="Abadi" panose="020B0604020104020204" pitchFamily="34" charset="0"/>
            </a:endParaRPr>
          </a:p>
        </p:txBody>
      </p:sp>
      <p:pic>
        <p:nvPicPr>
          <p:cNvPr id="6" name="Picture 5">
            <a:extLst>
              <a:ext uri="{FF2B5EF4-FFF2-40B4-BE49-F238E27FC236}">
                <a16:creationId xmlns:a16="http://schemas.microsoft.com/office/drawing/2014/main" id="{2D84E415-74CA-FF64-5A06-2A4CD03FBA70}"/>
              </a:ext>
            </a:extLst>
          </p:cNvPr>
          <p:cNvPicPr>
            <a:picLocks noChangeAspect="1"/>
          </p:cNvPicPr>
          <p:nvPr/>
        </p:nvPicPr>
        <p:blipFill>
          <a:blip r:embed="rId2"/>
          <a:stretch>
            <a:fillRect/>
          </a:stretch>
        </p:blipFill>
        <p:spPr>
          <a:xfrm>
            <a:off x="304964" y="435923"/>
            <a:ext cx="6447079" cy="4153260"/>
          </a:xfrm>
          <a:prstGeom prst="rect">
            <a:avLst/>
          </a:prstGeom>
          <a:ln w="19050">
            <a:solidFill>
              <a:schemeClr val="tx1"/>
            </a:solidFill>
          </a:ln>
        </p:spPr>
      </p:pic>
      <p:pic>
        <p:nvPicPr>
          <p:cNvPr id="8" name="Picture 7">
            <a:extLst>
              <a:ext uri="{FF2B5EF4-FFF2-40B4-BE49-F238E27FC236}">
                <a16:creationId xmlns:a16="http://schemas.microsoft.com/office/drawing/2014/main" id="{DAD26F9B-480F-DE29-87DA-E102691BB3C5}"/>
              </a:ext>
            </a:extLst>
          </p:cNvPr>
          <p:cNvPicPr>
            <a:picLocks noChangeAspect="1"/>
          </p:cNvPicPr>
          <p:nvPr/>
        </p:nvPicPr>
        <p:blipFill>
          <a:blip r:embed="rId3"/>
          <a:stretch>
            <a:fillRect/>
          </a:stretch>
        </p:blipFill>
        <p:spPr>
          <a:xfrm>
            <a:off x="4684605" y="2794518"/>
            <a:ext cx="6797629" cy="3589331"/>
          </a:xfrm>
          <a:prstGeom prst="rect">
            <a:avLst/>
          </a:prstGeom>
          <a:ln w="19050">
            <a:solidFill>
              <a:schemeClr val="tx1"/>
            </a:solidFill>
          </a:ln>
        </p:spPr>
      </p:pic>
      <p:sp>
        <p:nvSpPr>
          <p:cNvPr id="9" name="Title 3">
            <a:extLst>
              <a:ext uri="{FF2B5EF4-FFF2-40B4-BE49-F238E27FC236}">
                <a16:creationId xmlns:a16="http://schemas.microsoft.com/office/drawing/2014/main" id="{349BA84C-7860-8B57-0E51-0F4754499B62}"/>
              </a:ext>
            </a:extLst>
          </p:cNvPr>
          <p:cNvSpPr>
            <a:spLocks noGrp="1"/>
          </p:cNvSpPr>
          <p:nvPr>
            <p:ph type="title"/>
          </p:nvPr>
        </p:nvSpPr>
        <p:spPr>
          <a:xfrm>
            <a:off x="7701197" y="1465990"/>
            <a:ext cx="3781037" cy="787400"/>
          </a:xfrm>
        </p:spPr>
        <p:txBody>
          <a:bodyPr>
            <a:noAutofit/>
          </a:bodyPr>
          <a:lstStyle/>
          <a:p>
            <a:r>
              <a:rPr lang="en-US" sz="3600" b="1" dirty="0">
                <a:solidFill>
                  <a:srgbClr val="C00000"/>
                </a:solidFill>
                <a:latin typeface="Abadi" panose="020B0604020104020204" pitchFamily="34" charset="0"/>
              </a:rPr>
              <a:t>During Submission</a:t>
            </a:r>
            <a:endParaRPr lang="en-ID" sz="3600" b="1" dirty="0">
              <a:solidFill>
                <a:srgbClr val="C00000"/>
              </a:solidFill>
              <a:latin typeface="Abadi" panose="020B0604020104020204" pitchFamily="34" charset="0"/>
            </a:endParaRPr>
          </a:p>
        </p:txBody>
      </p:sp>
    </p:spTree>
    <p:extLst>
      <p:ext uri="{BB962C8B-B14F-4D97-AF65-F5344CB8AC3E}">
        <p14:creationId xmlns:p14="http://schemas.microsoft.com/office/powerpoint/2010/main" val="456869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CD86A-5AF5-34B7-AECC-DEB51B17844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D4D40C0-53C3-DA3E-B692-C71624CF2CC0}"/>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FA1B162B-700B-F958-E3B9-BE5B9DC647C1}"/>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28</a:t>
            </a:fld>
            <a:endParaRPr lang="en-ID" dirty="0">
              <a:latin typeface="Abadi" panose="020B0604020104020204" pitchFamily="34" charset="0"/>
            </a:endParaRPr>
          </a:p>
        </p:txBody>
      </p:sp>
      <p:pic>
        <p:nvPicPr>
          <p:cNvPr id="6" name="Picture 5">
            <a:extLst>
              <a:ext uri="{FF2B5EF4-FFF2-40B4-BE49-F238E27FC236}">
                <a16:creationId xmlns:a16="http://schemas.microsoft.com/office/drawing/2014/main" id="{C957AB9F-5B7D-FD72-70D2-2C3A61D42EFF}"/>
              </a:ext>
            </a:extLst>
          </p:cNvPr>
          <p:cNvPicPr>
            <a:picLocks noChangeAspect="1"/>
          </p:cNvPicPr>
          <p:nvPr/>
        </p:nvPicPr>
        <p:blipFill>
          <a:blip r:embed="rId2"/>
          <a:stretch>
            <a:fillRect/>
          </a:stretch>
        </p:blipFill>
        <p:spPr>
          <a:xfrm>
            <a:off x="2379648" y="883739"/>
            <a:ext cx="7664905" cy="4953264"/>
          </a:xfrm>
          <a:prstGeom prst="rect">
            <a:avLst/>
          </a:prstGeom>
          <a:ln w="28575">
            <a:solidFill>
              <a:schemeClr val="tx1"/>
            </a:solidFill>
          </a:ln>
        </p:spPr>
      </p:pic>
      <p:sp>
        <p:nvSpPr>
          <p:cNvPr id="7" name="Title 3">
            <a:extLst>
              <a:ext uri="{FF2B5EF4-FFF2-40B4-BE49-F238E27FC236}">
                <a16:creationId xmlns:a16="http://schemas.microsoft.com/office/drawing/2014/main" id="{74DE6423-5856-8AEA-1C6B-CC3DDBF6586A}"/>
              </a:ext>
            </a:extLst>
          </p:cNvPr>
          <p:cNvSpPr>
            <a:spLocks noGrp="1"/>
          </p:cNvSpPr>
          <p:nvPr>
            <p:ph type="title"/>
          </p:nvPr>
        </p:nvSpPr>
        <p:spPr>
          <a:xfrm>
            <a:off x="0" y="1020997"/>
            <a:ext cx="3781037" cy="787400"/>
          </a:xfrm>
        </p:spPr>
        <p:txBody>
          <a:bodyPr>
            <a:noAutofit/>
          </a:bodyPr>
          <a:lstStyle/>
          <a:p>
            <a:r>
              <a:rPr lang="en-US" sz="3600" b="1" dirty="0">
                <a:solidFill>
                  <a:srgbClr val="C00000"/>
                </a:solidFill>
                <a:latin typeface="Abadi" panose="020B0604020104020204" pitchFamily="34" charset="0"/>
              </a:rPr>
              <a:t>During Submission</a:t>
            </a:r>
            <a:endParaRPr lang="en-ID" sz="3600" b="1" dirty="0">
              <a:solidFill>
                <a:srgbClr val="C00000"/>
              </a:solidFill>
              <a:latin typeface="Abadi" panose="020B0604020104020204" pitchFamily="34" charset="0"/>
            </a:endParaRPr>
          </a:p>
        </p:txBody>
      </p:sp>
    </p:spTree>
    <p:extLst>
      <p:ext uri="{BB962C8B-B14F-4D97-AF65-F5344CB8AC3E}">
        <p14:creationId xmlns:p14="http://schemas.microsoft.com/office/powerpoint/2010/main" val="2466257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4BB90B-B8B7-F22A-1136-54207A36D30C}"/>
              </a:ext>
            </a:extLst>
          </p:cNvPr>
          <p:cNvSpPr>
            <a:spLocks noGrp="1"/>
          </p:cNvSpPr>
          <p:nvPr>
            <p:ph type="dt" sz="half" idx="11"/>
          </p:nvPr>
        </p:nvSpPr>
        <p:spPr/>
        <p:txBody>
          <a:bodyPr/>
          <a:lstStyle/>
          <a:p>
            <a:fld id="{FA7D997C-4AD9-460B-B3C4-205556662B0D}" type="datetime3">
              <a:rPr lang="en-ID" smtClean="0"/>
              <a:t>29 October 2024</a:t>
            </a:fld>
            <a:endParaRPr lang="en-ID" dirty="0"/>
          </a:p>
        </p:txBody>
      </p:sp>
      <p:sp>
        <p:nvSpPr>
          <p:cNvPr id="5" name="Slide Number Placeholder 4">
            <a:extLst>
              <a:ext uri="{FF2B5EF4-FFF2-40B4-BE49-F238E27FC236}">
                <a16:creationId xmlns:a16="http://schemas.microsoft.com/office/drawing/2014/main" id="{B69609A0-08A9-AB17-8662-E14B7B7286D9}"/>
              </a:ext>
            </a:extLst>
          </p:cNvPr>
          <p:cNvSpPr>
            <a:spLocks noGrp="1"/>
          </p:cNvSpPr>
          <p:nvPr>
            <p:ph type="sldNum" sz="quarter" idx="12"/>
          </p:nvPr>
        </p:nvSpPr>
        <p:spPr/>
        <p:txBody>
          <a:bodyPr/>
          <a:lstStyle/>
          <a:p>
            <a:fld id="{9F1A398B-26A9-472A-B1DC-85C1E2092106}" type="slidenum">
              <a:rPr lang="en-ID" smtClean="0"/>
              <a:pPr/>
              <a:t>29</a:t>
            </a:fld>
            <a:endParaRPr lang="en-ID" dirty="0"/>
          </a:p>
        </p:txBody>
      </p:sp>
      <p:pic>
        <p:nvPicPr>
          <p:cNvPr id="9" name="Picture 8">
            <a:extLst>
              <a:ext uri="{FF2B5EF4-FFF2-40B4-BE49-F238E27FC236}">
                <a16:creationId xmlns:a16="http://schemas.microsoft.com/office/drawing/2014/main" id="{D4F53FC0-CC56-2E47-6CA8-7A8C157EAD31}"/>
              </a:ext>
            </a:extLst>
          </p:cNvPr>
          <p:cNvPicPr>
            <a:picLocks noChangeAspect="1"/>
          </p:cNvPicPr>
          <p:nvPr/>
        </p:nvPicPr>
        <p:blipFill>
          <a:blip r:embed="rId2"/>
          <a:stretch>
            <a:fillRect/>
          </a:stretch>
        </p:blipFill>
        <p:spPr>
          <a:xfrm>
            <a:off x="390725" y="1070050"/>
            <a:ext cx="8808097" cy="4717900"/>
          </a:xfrm>
          <a:prstGeom prst="rect">
            <a:avLst/>
          </a:prstGeom>
          <a:ln w="19050">
            <a:solidFill>
              <a:schemeClr val="tx1"/>
            </a:solidFill>
          </a:ln>
        </p:spPr>
      </p:pic>
      <p:sp>
        <p:nvSpPr>
          <p:cNvPr id="10" name="Title 3">
            <a:extLst>
              <a:ext uri="{FF2B5EF4-FFF2-40B4-BE49-F238E27FC236}">
                <a16:creationId xmlns:a16="http://schemas.microsoft.com/office/drawing/2014/main" id="{98F0CB8C-C73F-7F32-EBD1-AFF5B2AC1A0C}"/>
              </a:ext>
            </a:extLst>
          </p:cNvPr>
          <p:cNvSpPr>
            <a:spLocks noGrp="1"/>
          </p:cNvSpPr>
          <p:nvPr>
            <p:ph type="title"/>
          </p:nvPr>
        </p:nvSpPr>
        <p:spPr>
          <a:xfrm>
            <a:off x="9403701" y="1484652"/>
            <a:ext cx="3781037" cy="787400"/>
          </a:xfrm>
        </p:spPr>
        <p:txBody>
          <a:bodyPr>
            <a:noAutofit/>
          </a:bodyPr>
          <a:lstStyle/>
          <a:p>
            <a:r>
              <a:rPr lang="en-US" sz="3600" b="1" dirty="0">
                <a:solidFill>
                  <a:srgbClr val="C00000"/>
                </a:solidFill>
                <a:latin typeface="Abadi" panose="020B0604020104020204" pitchFamily="34" charset="0"/>
              </a:rPr>
              <a:t>During Submission</a:t>
            </a:r>
            <a:endParaRPr lang="en-ID" sz="3600" b="1" dirty="0">
              <a:solidFill>
                <a:srgbClr val="C00000"/>
              </a:solidFill>
              <a:latin typeface="Abadi" panose="020B0604020104020204" pitchFamily="34" charset="0"/>
            </a:endParaRPr>
          </a:p>
        </p:txBody>
      </p:sp>
    </p:spTree>
    <p:extLst>
      <p:ext uri="{BB962C8B-B14F-4D97-AF65-F5344CB8AC3E}">
        <p14:creationId xmlns:p14="http://schemas.microsoft.com/office/powerpoint/2010/main" val="3785697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33075-3D4C-5F3F-B59F-98A210F86FB6}"/>
              </a:ext>
            </a:extLst>
          </p:cNvPr>
          <p:cNvSpPr>
            <a:spLocks noGrp="1"/>
          </p:cNvSpPr>
          <p:nvPr>
            <p:ph type="title"/>
          </p:nvPr>
        </p:nvSpPr>
        <p:spPr>
          <a:xfrm>
            <a:off x="1078426" y="2003426"/>
            <a:ext cx="7254239" cy="787400"/>
          </a:xfrm>
        </p:spPr>
        <p:txBody>
          <a:bodyPr>
            <a:normAutofit/>
          </a:bodyPr>
          <a:lstStyle/>
          <a:p>
            <a:r>
              <a:rPr lang="en-US" sz="4000" b="1" dirty="0">
                <a:solidFill>
                  <a:srgbClr val="C00000"/>
                </a:solidFill>
                <a:latin typeface="Abadi" panose="020B0604020104020204" pitchFamily="34" charset="0"/>
              </a:rPr>
              <a:t>Overview</a:t>
            </a:r>
            <a:endParaRPr lang="en-ID" sz="4000" b="1" dirty="0">
              <a:solidFill>
                <a:srgbClr val="C00000"/>
              </a:solidFill>
              <a:latin typeface="Abadi" panose="020B0604020104020204" pitchFamily="34" charset="0"/>
            </a:endParaRPr>
          </a:p>
        </p:txBody>
      </p:sp>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3</a:t>
            </a:fld>
            <a:endParaRPr lang="en-ID" dirty="0"/>
          </a:p>
        </p:txBody>
      </p:sp>
      <p:sp>
        <p:nvSpPr>
          <p:cNvPr id="6" name="副標題 2">
            <a:extLst>
              <a:ext uri="{FF2B5EF4-FFF2-40B4-BE49-F238E27FC236}">
                <a16:creationId xmlns:a16="http://schemas.microsoft.com/office/drawing/2014/main" id="{F454FF9B-1B61-1CA2-3C3B-3B82A4C30DF2}"/>
              </a:ext>
            </a:extLst>
          </p:cNvPr>
          <p:cNvSpPr txBox="1">
            <a:spLocks noGrp="1"/>
          </p:cNvSpPr>
          <p:nvPr>
            <p:ph type="body" sz="quarter" idx="10"/>
          </p:nvPr>
        </p:nvSpPr>
        <p:spPr>
          <a:xfrm>
            <a:off x="1078426" y="2945266"/>
            <a:ext cx="7254239" cy="24914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US" sz="2400" i="1" dirty="0">
                <a:latin typeface="Abadi" panose="020B0604020104020204" pitchFamily="34" charset="0"/>
                <a:cs typeface="Times New Roman" panose="02020603050405020304" pitchFamily="18" charset="0"/>
              </a:rPr>
              <a:t>Reputable Journal</a:t>
            </a:r>
          </a:p>
          <a:p>
            <a:pPr marL="742950" indent="-742950">
              <a:buFont typeface="+mj-lt"/>
              <a:buAutoNum type="arabicPeriod"/>
            </a:pPr>
            <a:r>
              <a:rPr lang="en-US" sz="2400" dirty="0">
                <a:latin typeface="Abadi" panose="020B0604020104020204" pitchFamily="34" charset="0"/>
                <a:cs typeface="Times New Roman" panose="02020603050405020304" pitchFamily="18" charset="0"/>
              </a:rPr>
              <a:t>Tips/strategi </a:t>
            </a:r>
            <a:r>
              <a:rPr lang="en-US" sz="2400" dirty="0" err="1">
                <a:latin typeface="Abadi" panose="020B0604020104020204" pitchFamily="34" charset="0"/>
                <a:cs typeface="Times New Roman" panose="02020603050405020304" pitchFamily="18" charset="0"/>
              </a:rPr>
              <a:t>Menulis</a:t>
            </a:r>
            <a:r>
              <a:rPr lang="en-US" sz="2400" dirty="0">
                <a:latin typeface="Abadi" panose="020B0604020104020204" pitchFamily="34" charset="0"/>
                <a:cs typeface="Times New Roman" panose="02020603050405020304" pitchFamily="18" charset="0"/>
              </a:rPr>
              <a:t> </a:t>
            </a:r>
            <a:r>
              <a:rPr lang="en-US" sz="2400" dirty="0" err="1">
                <a:latin typeface="Abadi" panose="020B0604020104020204" pitchFamily="34" charset="0"/>
                <a:cs typeface="Times New Roman" panose="02020603050405020304" pitchFamily="18" charset="0"/>
              </a:rPr>
              <a:t>Manuskrip</a:t>
            </a:r>
            <a:endParaRPr lang="en-US" sz="2400" dirty="0">
              <a:latin typeface="Abadi" panose="020B0604020104020204" pitchFamily="34" charset="0"/>
              <a:cs typeface="Times New Roman" panose="02020603050405020304" pitchFamily="18" charset="0"/>
            </a:endParaRPr>
          </a:p>
          <a:p>
            <a:pPr marL="742950" indent="-742950">
              <a:buFont typeface="+mj-lt"/>
              <a:buAutoNum type="arabicPeriod"/>
            </a:pPr>
            <a:r>
              <a:rPr lang="en-US" sz="2400" i="1" dirty="0">
                <a:latin typeface="Abadi" panose="020B0604020104020204" pitchFamily="34" charset="0"/>
                <a:cs typeface="Times New Roman" panose="02020603050405020304" pitchFamily="18" charset="0"/>
              </a:rPr>
              <a:t>Checklist</a:t>
            </a:r>
            <a:r>
              <a:rPr lang="en-US" sz="2400" dirty="0">
                <a:latin typeface="Abadi" panose="020B0604020104020204" pitchFamily="34" charset="0"/>
                <a:cs typeface="Times New Roman" panose="02020603050405020304" pitchFamily="18" charset="0"/>
              </a:rPr>
              <a:t> </a:t>
            </a:r>
            <a:r>
              <a:rPr lang="en-US" sz="2400" dirty="0" err="1">
                <a:latin typeface="Abadi" panose="020B0604020104020204" pitchFamily="34" charset="0"/>
                <a:cs typeface="Times New Roman" panose="02020603050405020304" pitchFamily="18" charset="0"/>
              </a:rPr>
              <a:t>Sebelum</a:t>
            </a:r>
            <a:r>
              <a:rPr lang="en-US" sz="2400" dirty="0">
                <a:latin typeface="Abadi" panose="020B0604020104020204" pitchFamily="34" charset="0"/>
                <a:cs typeface="Times New Roman" panose="02020603050405020304" pitchFamily="18" charset="0"/>
              </a:rPr>
              <a:t> </a:t>
            </a:r>
            <a:r>
              <a:rPr lang="en-US" sz="2400" dirty="0" err="1">
                <a:latin typeface="Abadi" panose="020B0604020104020204" pitchFamily="34" charset="0"/>
                <a:cs typeface="Times New Roman" panose="02020603050405020304" pitchFamily="18" charset="0"/>
              </a:rPr>
              <a:t>Manuskrip</a:t>
            </a:r>
            <a:r>
              <a:rPr lang="en-US" sz="2400" dirty="0">
                <a:latin typeface="Abadi" panose="020B0604020104020204" pitchFamily="34" charset="0"/>
                <a:cs typeface="Times New Roman" panose="02020603050405020304" pitchFamily="18" charset="0"/>
              </a:rPr>
              <a:t> Final</a:t>
            </a:r>
          </a:p>
          <a:p>
            <a:pPr marL="742950" indent="-742950">
              <a:buFont typeface="+mj-lt"/>
              <a:buAutoNum type="arabicPeriod"/>
            </a:pPr>
            <a:r>
              <a:rPr lang="en-US" sz="2400" dirty="0" err="1">
                <a:latin typeface="Abadi" panose="020B0604020104020204" pitchFamily="34" charset="0"/>
                <a:cs typeface="Times New Roman" panose="02020603050405020304" pitchFamily="18" charset="0"/>
              </a:rPr>
              <a:t>Sebelum</a:t>
            </a:r>
            <a:r>
              <a:rPr lang="en-US" sz="2400" dirty="0">
                <a:latin typeface="Abadi" panose="020B0604020104020204" pitchFamily="34" charset="0"/>
                <a:cs typeface="Times New Roman" panose="02020603050405020304" pitchFamily="18" charset="0"/>
              </a:rPr>
              <a:t> </a:t>
            </a:r>
            <a:r>
              <a:rPr lang="en-US" sz="2400" i="1" dirty="0">
                <a:latin typeface="Abadi" panose="020B0604020104020204" pitchFamily="34" charset="0"/>
                <a:cs typeface="Times New Roman" panose="02020603050405020304" pitchFamily="18" charset="0"/>
              </a:rPr>
              <a:t>Submit</a:t>
            </a:r>
            <a:r>
              <a:rPr lang="en-US" sz="2400" dirty="0">
                <a:latin typeface="Abadi" panose="020B0604020104020204" pitchFamily="34" charset="0"/>
                <a:cs typeface="Times New Roman" panose="02020603050405020304" pitchFamily="18" charset="0"/>
              </a:rPr>
              <a:t> </a:t>
            </a:r>
          </a:p>
          <a:p>
            <a:pPr marL="742950" indent="-742950">
              <a:buFont typeface="+mj-lt"/>
              <a:buAutoNum type="arabicPeriod"/>
            </a:pPr>
            <a:r>
              <a:rPr lang="en-US" sz="2400" dirty="0" err="1">
                <a:latin typeface="Abadi" panose="020B0604020104020204" pitchFamily="34" charset="0"/>
                <a:cs typeface="Times New Roman" panose="02020603050405020304" pitchFamily="18" charset="0"/>
              </a:rPr>
              <a:t>Setelah</a:t>
            </a:r>
            <a:r>
              <a:rPr lang="en-US" sz="2400" dirty="0">
                <a:latin typeface="Abadi" panose="020B0604020104020204" pitchFamily="34" charset="0"/>
                <a:cs typeface="Times New Roman" panose="02020603050405020304" pitchFamily="18" charset="0"/>
              </a:rPr>
              <a:t> </a:t>
            </a:r>
            <a:r>
              <a:rPr lang="en-US" sz="2400" i="1" dirty="0">
                <a:latin typeface="Abadi" panose="020B0604020104020204" pitchFamily="34" charset="0"/>
                <a:cs typeface="Times New Roman" panose="02020603050405020304" pitchFamily="18" charset="0"/>
              </a:rPr>
              <a:t>Submit</a:t>
            </a:r>
          </a:p>
        </p:txBody>
      </p:sp>
    </p:spTree>
    <p:extLst>
      <p:ext uri="{BB962C8B-B14F-4D97-AF65-F5344CB8AC3E}">
        <p14:creationId xmlns:p14="http://schemas.microsoft.com/office/powerpoint/2010/main" val="3409758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D5ECD0D-2DE1-3365-784F-0D0F2584B6DB}"/>
              </a:ext>
            </a:extLst>
          </p:cNvPr>
          <p:cNvSpPr>
            <a:spLocks noGrp="1"/>
          </p:cNvSpPr>
          <p:nvPr>
            <p:ph type="dt" sz="half" idx="11"/>
          </p:nvPr>
        </p:nvSpPr>
        <p:spPr/>
        <p:txBody>
          <a:bodyPr/>
          <a:lstStyle/>
          <a:p>
            <a:fld id="{FA7D997C-4AD9-460B-B3C4-205556662B0D}" type="datetime3">
              <a:rPr lang="en-ID" smtClean="0"/>
              <a:t>29 October 2024</a:t>
            </a:fld>
            <a:endParaRPr lang="en-ID" dirty="0"/>
          </a:p>
        </p:txBody>
      </p:sp>
      <p:sp>
        <p:nvSpPr>
          <p:cNvPr id="5" name="Slide Number Placeholder 4">
            <a:extLst>
              <a:ext uri="{FF2B5EF4-FFF2-40B4-BE49-F238E27FC236}">
                <a16:creationId xmlns:a16="http://schemas.microsoft.com/office/drawing/2014/main" id="{5B1729DD-22C3-166E-139A-B4357E8384E2}"/>
              </a:ext>
            </a:extLst>
          </p:cNvPr>
          <p:cNvSpPr>
            <a:spLocks noGrp="1"/>
          </p:cNvSpPr>
          <p:nvPr>
            <p:ph type="sldNum" sz="quarter" idx="12"/>
          </p:nvPr>
        </p:nvSpPr>
        <p:spPr/>
        <p:txBody>
          <a:bodyPr/>
          <a:lstStyle/>
          <a:p>
            <a:fld id="{9F1A398B-26A9-472A-B1DC-85C1E2092106}" type="slidenum">
              <a:rPr lang="en-ID" smtClean="0"/>
              <a:pPr/>
              <a:t>30</a:t>
            </a:fld>
            <a:endParaRPr lang="en-ID" dirty="0"/>
          </a:p>
        </p:txBody>
      </p:sp>
      <p:pic>
        <p:nvPicPr>
          <p:cNvPr id="7" name="Picture 6">
            <a:extLst>
              <a:ext uri="{FF2B5EF4-FFF2-40B4-BE49-F238E27FC236}">
                <a16:creationId xmlns:a16="http://schemas.microsoft.com/office/drawing/2014/main" id="{56207961-1CF5-6BBD-93E2-11C69B851C29}"/>
              </a:ext>
            </a:extLst>
          </p:cNvPr>
          <p:cNvPicPr>
            <a:picLocks noChangeAspect="1"/>
          </p:cNvPicPr>
          <p:nvPr/>
        </p:nvPicPr>
        <p:blipFill>
          <a:blip r:embed="rId2"/>
          <a:stretch>
            <a:fillRect/>
          </a:stretch>
        </p:blipFill>
        <p:spPr>
          <a:xfrm>
            <a:off x="181021" y="667964"/>
            <a:ext cx="8358970" cy="5229001"/>
          </a:xfrm>
          <a:prstGeom prst="rect">
            <a:avLst/>
          </a:prstGeom>
          <a:ln w="19050">
            <a:solidFill>
              <a:schemeClr val="tx1"/>
            </a:solidFill>
          </a:ln>
        </p:spPr>
      </p:pic>
      <p:sp>
        <p:nvSpPr>
          <p:cNvPr id="8" name="Title 3">
            <a:extLst>
              <a:ext uri="{FF2B5EF4-FFF2-40B4-BE49-F238E27FC236}">
                <a16:creationId xmlns:a16="http://schemas.microsoft.com/office/drawing/2014/main" id="{7C605156-A5FB-05DE-D892-D3DF5E2FCFAF}"/>
              </a:ext>
            </a:extLst>
          </p:cNvPr>
          <p:cNvSpPr>
            <a:spLocks noGrp="1"/>
          </p:cNvSpPr>
          <p:nvPr>
            <p:ph type="title"/>
          </p:nvPr>
        </p:nvSpPr>
        <p:spPr>
          <a:xfrm>
            <a:off x="8918509" y="1587288"/>
            <a:ext cx="3781037" cy="787400"/>
          </a:xfrm>
        </p:spPr>
        <p:txBody>
          <a:bodyPr>
            <a:noAutofit/>
          </a:bodyPr>
          <a:lstStyle/>
          <a:p>
            <a:r>
              <a:rPr lang="en-US" sz="3600" b="1" dirty="0">
                <a:solidFill>
                  <a:srgbClr val="C00000"/>
                </a:solidFill>
                <a:latin typeface="Abadi" panose="020B0604020104020204" pitchFamily="34" charset="0"/>
              </a:rPr>
              <a:t>During Submission</a:t>
            </a:r>
            <a:endParaRPr lang="en-ID" sz="3600" b="1" dirty="0">
              <a:solidFill>
                <a:srgbClr val="C00000"/>
              </a:solidFill>
              <a:latin typeface="Abadi" panose="020B0604020104020204" pitchFamily="34" charset="0"/>
            </a:endParaRPr>
          </a:p>
        </p:txBody>
      </p:sp>
    </p:spTree>
    <p:extLst>
      <p:ext uri="{BB962C8B-B14F-4D97-AF65-F5344CB8AC3E}">
        <p14:creationId xmlns:p14="http://schemas.microsoft.com/office/powerpoint/2010/main" val="1836860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31</a:t>
            </a:fld>
            <a:endParaRPr lang="en-ID" dirty="0">
              <a:latin typeface="Abadi" panose="020B0604020104020204" pitchFamily="34" charset="0"/>
            </a:endParaRPr>
          </a:p>
        </p:txBody>
      </p:sp>
      <p:pic>
        <p:nvPicPr>
          <p:cNvPr id="4" name="Picture 3">
            <a:extLst>
              <a:ext uri="{FF2B5EF4-FFF2-40B4-BE49-F238E27FC236}">
                <a16:creationId xmlns:a16="http://schemas.microsoft.com/office/drawing/2014/main" id="{29CA3789-EAD3-E495-9BA2-F6CAD8C78B43}"/>
              </a:ext>
            </a:extLst>
          </p:cNvPr>
          <p:cNvPicPr>
            <a:picLocks noChangeAspect="1"/>
          </p:cNvPicPr>
          <p:nvPr/>
        </p:nvPicPr>
        <p:blipFill>
          <a:blip r:embed="rId2"/>
          <a:stretch>
            <a:fillRect/>
          </a:stretch>
        </p:blipFill>
        <p:spPr>
          <a:xfrm>
            <a:off x="1128802" y="1651087"/>
            <a:ext cx="9934395" cy="3799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3">
            <a:extLst>
              <a:ext uri="{FF2B5EF4-FFF2-40B4-BE49-F238E27FC236}">
                <a16:creationId xmlns:a16="http://schemas.microsoft.com/office/drawing/2014/main" id="{1AD7586E-229D-526C-4F23-6C21FA3C53E9}"/>
              </a:ext>
            </a:extLst>
          </p:cNvPr>
          <p:cNvSpPr>
            <a:spLocks noGrp="1"/>
          </p:cNvSpPr>
          <p:nvPr>
            <p:ph type="title"/>
          </p:nvPr>
        </p:nvSpPr>
        <p:spPr>
          <a:xfrm>
            <a:off x="1158221" y="620018"/>
            <a:ext cx="3781037" cy="787400"/>
          </a:xfrm>
        </p:spPr>
        <p:txBody>
          <a:bodyPr>
            <a:noAutofit/>
          </a:bodyPr>
          <a:lstStyle/>
          <a:p>
            <a:r>
              <a:rPr lang="en-US" sz="3600" b="1" dirty="0">
                <a:solidFill>
                  <a:srgbClr val="C00000"/>
                </a:solidFill>
                <a:latin typeface="Abadi" panose="020B0604020104020204" pitchFamily="34" charset="0"/>
              </a:rPr>
              <a:t>During Submission</a:t>
            </a:r>
            <a:endParaRPr lang="en-ID" sz="3600" b="1" dirty="0">
              <a:solidFill>
                <a:srgbClr val="C00000"/>
              </a:solidFill>
              <a:latin typeface="Abadi" panose="020B0604020104020204" pitchFamily="34" charset="0"/>
            </a:endParaRPr>
          </a:p>
        </p:txBody>
      </p:sp>
    </p:spTree>
    <p:extLst>
      <p:ext uri="{BB962C8B-B14F-4D97-AF65-F5344CB8AC3E}">
        <p14:creationId xmlns:p14="http://schemas.microsoft.com/office/powerpoint/2010/main" val="1773428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latin typeface="Abadi" panose="020B0604020104020204" pitchFamily="34" charset="0"/>
              </a:rPr>
              <a:t>29 October 2024</a:t>
            </a:fld>
            <a:endParaRPr lang="en-ID" dirty="0">
              <a:latin typeface="Abadi" panose="020B0604020104020204" pitchFamily="34" charset="0"/>
            </a:endParaRPr>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latin typeface="Abadi" panose="020B0604020104020204" pitchFamily="34" charset="0"/>
              </a:rPr>
              <a:pPr/>
              <a:t>32</a:t>
            </a:fld>
            <a:endParaRPr lang="en-ID" dirty="0">
              <a:latin typeface="Abadi" panose="020B0604020104020204" pitchFamily="34" charset="0"/>
            </a:endParaRPr>
          </a:p>
        </p:txBody>
      </p:sp>
      <p:sp>
        <p:nvSpPr>
          <p:cNvPr id="4" name="Title 3">
            <a:extLst>
              <a:ext uri="{FF2B5EF4-FFF2-40B4-BE49-F238E27FC236}">
                <a16:creationId xmlns:a16="http://schemas.microsoft.com/office/drawing/2014/main" id="{B096DAB5-330A-524F-A35F-4278FFE87A6D}"/>
              </a:ext>
            </a:extLst>
          </p:cNvPr>
          <p:cNvSpPr>
            <a:spLocks noGrp="1"/>
          </p:cNvSpPr>
          <p:nvPr>
            <p:ph type="title"/>
          </p:nvPr>
        </p:nvSpPr>
        <p:spPr>
          <a:xfrm>
            <a:off x="838200" y="1536448"/>
            <a:ext cx="6150429" cy="787400"/>
          </a:xfrm>
        </p:spPr>
        <p:txBody>
          <a:bodyPr>
            <a:noAutofit/>
          </a:bodyPr>
          <a:lstStyle/>
          <a:p>
            <a:r>
              <a:rPr lang="en-US" sz="3600" b="1" dirty="0">
                <a:solidFill>
                  <a:srgbClr val="C00000"/>
                </a:solidFill>
                <a:latin typeface="Abadi" panose="020B0604020104020204" pitchFamily="34" charset="0"/>
              </a:rPr>
              <a:t>Don’t take reviewer’s comments personally</a:t>
            </a:r>
          </a:p>
        </p:txBody>
      </p:sp>
      <p:sp>
        <p:nvSpPr>
          <p:cNvPr id="6" name="矩形 7">
            <a:extLst>
              <a:ext uri="{FF2B5EF4-FFF2-40B4-BE49-F238E27FC236}">
                <a16:creationId xmlns:a16="http://schemas.microsoft.com/office/drawing/2014/main" id="{B70F677E-A0BE-B2FB-1E91-C151F489015B}"/>
              </a:ext>
            </a:extLst>
          </p:cNvPr>
          <p:cNvSpPr/>
          <p:nvPr/>
        </p:nvSpPr>
        <p:spPr>
          <a:xfrm>
            <a:off x="838200" y="2681015"/>
            <a:ext cx="4920343" cy="2862322"/>
          </a:xfrm>
          <a:prstGeom prst="rect">
            <a:avLst/>
          </a:prstGeom>
        </p:spPr>
        <p:txBody>
          <a:bodyPr wrap="square">
            <a:spAutoFit/>
          </a:bodyPr>
          <a:lstStyle/>
          <a:p>
            <a:r>
              <a:rPr lang="en-US" sz="1800" dirty="0">
                <a:latin typeface="Abadi" panose="020B0604020104020204" pitchFamily="34" charset="0"/>
              </a:rPr>
              <a:t>Aim for the highest reputable journal, </a:t>
            </a:r>
          </a:p>
          <a:p>
            <a:r>
              <a:rPr lang="en-US" sz="1800" dirty="0">
                <a:latin typeface="Abadi" panose="020B0604020104020204" pitchFamily="34" charset="0"/>
              </a:rPr>
              <a:t>Though it is rejected at first, </a:t>
            </a:r>
          </a:p>
          <a:p>
            <a:r>
              <a:rPr lang="en-US" sz="1800" dirty="0">
                <a:latin typeface="Abadi" panose="020B0604020104020204" pitchFamily="34" charset="0"/>
              </a:rPr>
              <a:t>it will be our guide to improve our manuscript</a:t>
            </a:r>
          </a:p>
          <a:p>
            <a:endParaRPr lang="en-US" sz="1800" dirty="0">
              <a:latin typeface="Abadi" panose="020B0604020104020204" pitchFamily="34" charset="0"/>
            </a:endParaRPr>
          </a:p>
          <a:p>
            <a:r>
              <a:rPr lang="en-US" sz="1800" dirty="0">
                <a:latin typeface="Abadi" panose="020B0604020104020204" pitchFamily="34" charset="0"/>
              </a:rPr>
              <a:t>It will be accepted very soon</a:t>
            </a:r>
          </a:p>
          <a:p>
            <a:r>
              <a:rPr lang="en-US" sz="1800" dirty="0">
                <a:latin typeface="Abadi" panose="020B0604020104020204" pitchFamily="34" charset="0"/>
              </a:rPr>
              <a:t>Work twice smarter and</a:t>
            </a:r>
          </a:p>
          <a:p>
            <a:r>
              <a:rPr lang="en-US" sz="1800" dirty="0">
                <a:latin typeface="Abadi" panose="020B0604020104020204" pitchFamily="34" charset="0"/>
              </a:rPr>
              <a:t>List what reviewer’s want!</a:t>
            </a:r>
          </a:p>
          <a:p>
            <a:endParaRPr lang="en-US" sz="1800" dirty="0">
              <a:latin typeface="Abadi" panose="020B0604020104020204" pitchFamily="34" charset="0"/>
            </a:endParaRPr>
          </a:p>
          <a:p>
            <a:r>
              <a:rPr lang="en-US" sz="1800" dirty="0">
                <a:latin typeface="Abadi" panose="020B0604020104020204" pitchFamily="34" charset="0"/>
              </a:rPr>
              <a:t>Q1 journal is difficult, </a:t>
            </a:r>
          </a:p>
          <a:p>
            <a:r>
              <a:rPr lang="en-US" sz="1800" dirty="0">
                <a:latin typeface="Abadi" panose="020B0604020104020204" pitchFamily="34" charset="0"/>
              </a:rPr>
              <a:t>but worth to try</a:t>
            </a:r>
          </a:p>
        </p:txBody>
      </p:sp>
      <p:pic>
        <p:nvPicPr>
          <p:cNvPr id="5" name="Picture 4" descr="Joker Why So Serious Wallpaper 1191x670">
            <a:extLst>
              <a:ext uri="{FF2B5EF4-FFF2-40B4-BE49-F238E27FC236}">
                <a16:creationId xmlns:a16="http://schemas.microsoft.com/office/drawing/2014/main" id="{16959DA9-BEA3-7421-CFD0-F6D6F826B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721" y="2356352"/>
            <a:ext cx="5665221" cy="3186985"/>
          </a:xfrm>
          <a:prstGeom prst="rect">
            <a:avLst/>
          </a:prstGeom>
          <a:solidFill>
            <a:schemeClr val="tx1"/>
          </a:solidFill>
        </p:spPr>
      </p:pic>
      <p:pic>
        <p:nvPicPr>
          <p:cNvPr id="8" name="圖片 3">
            <a:extLst>
              <a:ext uri="{FF2B5EF4-FFF2-40B4-BE49-F238E27FC236}">
                <a16:creationId xmlns:a16="http://schemas.microsoft.com/office/drawing/2014/main" id="{ED5240BA-8F7C-CD22-8BF3-377567FAE75F}"/>
              </a:ext>
            </a:extLst>
          </p:cNvPr>
          <p:cNvPicPr>
            <a:picLocks noChangeAspect="1"/>
          </p:cNvPicPr>
          <p:nvPr/>
        </p:nvPicPr>
        <p:blipFill>
          <a:blip r:embed="rId3"/>
          <a:stretch>
            <a:fillRect/>
          </a:stretch>
        </p:blipFill>
        <p:spPr>
          <a:xfrm>
            <a:off x="8669678" y="2182181"/>
            <a:ext cx="2416770" cy="2303306"/>
          </a:xfrm>
          <a:prstGeom prst="rect">
            <a:avLst/>
          </a:prstGeom>
        </p:spPr>
      </p:pic>
    </p:spTree>
    <p:extLst>
      <p:ext uri="{BB962C8B-B14F-4D97-AF65-F5344CB8AC3E}">
        <p14:creationId xmlns:p14="http://schemas.microsoft.com/office/powerpoint/2010/main" val="3657520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2AC008-D28F-B64A-C3A1-AA0AA1AAF169}"/>
              </a:ext>
            </a:extLst>
          </p:cNvPr>
          <p:cNvSpPr>
            <a:spLocks noGrp="1"/>
          </p:cNvSpPr>
          <p:nvPr>
            <p:ph type="title"/>
          </p:nvPr>
        </p:nvSpPr>
        <p:spPr/>
        <p:txBody>
          <a:bodyPr/>
          <a:lstStyle/>
          <a:p>
            <a:endParaRPr lang="en-ID"/>
          </a:p>
        </p:txBody>
      </p:sp>
      <p:sp>
        <p:nvSpPr>
          <p:cNvPr id="5" name="Text Placeholder 4">
            <a:extLst>
              <a:ext uri="{FF2B5EF4-FFF2-40B4-BE49-F238E27FC236}">
                <a16:creationId xmlns:a16="http://schemas.microsoft.com/office/drawing/2014/main" id="{72A972D7-AD24-B4D1-917B-7BE9161839F8}"/>
              </a:ext>
            </a:extLst>
          </p:cNvPr>
          <p:cNvSpPr>
            <a:spLocks noGrp="1"/>
          </p:cNvSpPr>
          <p:nvPr>
            <p:ph type="body" idx="1"/>
          </p:nvPr>
        </p:nvSpPr>
        <p:spPr/>
        <p:txBody>
          <a:bodyPr/>
          <a:lstStyle/>
          <a:p>
            <a:endParaRPr lang="en-ID"/>
          </a:p>
        </p:txBody>
      </p:sp>
      <p:sp>
        <p:nvSpPr>
          <p:cNvPr id="2" name="Date Placeholder 1">
            <a:extLst>
              <a:ext uri="{FF2B5EF4-FFF2-40B4-BE49-F238E27FC236}">
                <a16:creationId xmlns:a16="http://schemas.microsoft.com/office/drawing/2014/main" id="{BBACF2D7-A69A-BABB-3CBF-E81FDFCDB99E}"/>
              </a:ext>
            </a:extLst>
          </p:cNvPr>
          <p:cNvSpPr>
            <a:spLocks noGrp="1"/>
          </p:cNvSpPr>
          <p:nvPr>
            <p:ph type="dt" sz="half" idx="10"/>
          </p:nvPr>
        </p:nvSpPr>
        <p:spPr/>
        <p:txBody>
          <a:bodyPr/>
          <a:lstStyle/>
          <a:p>
            <a:fld id="{AF105BCA-6BF5-4FC2-85D8-82049515D251}" type="datetime3">
              <a:rPr lang="en-ID" smtClean="0"/>
              <a:t>29 October 2024</a:t>
            </a:fld>
            <a:endParaRPr lang="en-ID" dirty="0"/>
          </a:p>
        </p:txBody>
      </p:sp>
      <p:sp>
        <p:nvSpPr>
          <p:cNvPr id="3" name="Slide Number Placeholder 2">
            <a:extLst>
              <a:ext uri="{FF2B5EF4-FFF2-40B4-BE49-F238E27FC236}">
                <a16:creationId xmlns:a16="http://schemas.microsoft.com/office/drawing/2014/main" id="{5A103123-3CB8-7463-9A63-880A9F17A7D1}"/>
              </a:ext>
            </a:extLst>
          </p:cNvPr>
          <p:cNvSpPr>
            <a:spLocks noGrp="1"/>
          </p:cNvSpPr>
          <p:nvPr>
            <p:ph type="sldNum" sz="quarter" idx="11"/>
          </p:nvPr>
        </p:nvSpPr>
        <p:spPr/>
        <p:txBody>
          <a:bodyPr/>
          <a:lstStyle/>
          <a:p>
            <a:fld id="{9F1A398B-26A9-472A-B1DC-85C1E2092106}" type="slidenum">
              <a:rPr lang="en-ID" smtClean="0"/>
              <a:pPr/>
              <a:t>33</a:t>
            </a:fld>
            <a:endParaRPr lang="en-ID"/>
          </a:p>
        </p:txBody>
      </p:sp>
      <p:pic>
        <p:nvPicPr>
          <p:cNvPr id="6" name="Picture 5">
            <a:extLst>
              <a:ext uri="{FF2B5EF4-FFF2-40B4-BE49-F238E27FC236}">
                <a16:creationId xmlns:a16="http://schemas.microsoft.com/office/drawing/2014/main" id="{BCAB39FA-E0B1-B558-CD90-00701C1A9E51}"/>
              </a:ext>
            </a:extLst>
          </p:cNvPr>
          <p:cNvPicPr>
            <a:picLocks noChangeAspect="1"/>
          </p:cNvPicPr>
          <p:nvPr/>
        </p:nvPicPr>
        <p:blipFill rotWithShape="1">
          <a:blip r:embed="rId2">
            <a:extLst>
              <a:ext uri="{28A0092B-C50C-407E-A947-70E740481C1C}">
                <a14:useLocalDpi xmlns:a14="http://schemas.microsoft.com/office/drawing/2010/main" val="0"/>
              </a:ext>
            </a:extLst>
          </a:blip>
          <a:srcRect t="35735"/>
          <a:stretch/>
        </p:blipFill>
        <p:spPr>
          <a:xfrm>
            <a:off x="0" y="1411705"/>
            <a:ext cx="12192000" cy="4813030"/>
          </a:xfrm>
          <a:prstGeom prst="rect">
            <a:avLst/>
          </a:prstGeom>
        </p:spPr>
      </p:pic>
      <p:sp>
        <p:nvSpPr>
          <p:cNvPr id="7" name="Title 3">
            <a:extLst>
              <a:ext uri="{FF2B5EF4-FFF2-40B4-BE49-F238E27FC236}">
                <a16:creationId xmlns:a16="http://schemas.microsoft.com/office/drawing/2014/main" id="{D425D6D2-D994-944D-718C-80993F1AE9D8}"/>
              </a:ext>
            </a:extLst>
          </p:cNvPr>
          <p:cNvSpPr txBox="1">
            <a:spLocks/>
          </p:cNvSpPr>
          <p:nvPr/>
        </p:nvSpPr>
        <p:spPr>
          <a:xfrm>
            <a:off x="838200" y="515144"/>
            <a:ext cx="6150429" cy="7874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C00000"/>
                </a:solidFill>
                <a:latin typeface="Abadi" panose="020B0604020104020204" pitchFamily="34" charset="0"/>
              </a:rPr>
              <a:t>Q&amp;A Session</a:t>
            </a:r>
          </a:p>
        </p:txBody>
      </p:sp>
      <p:sp>
        <p:nvSpPr>
          <p:cNvPr id="8" name="TextBox 7">
            <a:extLst>
              <a:ext uri="{FF2B5EF4-FFF2-40B4-BE49-F238E27FC236}">
                <a16:creationId xmlns:a16="http://schemas.microsoft.com/office/drawing/2014/main" id="{4DBE27BA-1D47-3327-BA30-B488561E56D4}"/>
              </a:ext>
            </a:extLst>
          </p:cNvPr>
          <p:cNvSpPr txBox="1"/>
          <p:nvPr/>
        </p:nvSpPr>
        <p:spPr>
          <a:xfrm>
            <a:off x="3345885" y="6359466"/>
            <a:ext cx="1776622" cy="276999"/>
          </a:xfrm>
          <a:prstGeom prst="rect">
            <a:avLst/>
          </a:prstGeom>
          <a:noFill/>
        </p:spPr>
        <p:txBody>
          <a:bodyPr wrap="square">
            <a:spAutoFit/>
          </a:bodyPr>
          <a:lstStyle/>
          <a:p>
            <a:r>
              <a:rPr lang="en-US" sz="1200" dirty="0">
                <a:latin typeface="Abadi" panose="020B0604020104020204" pitchFamily="34" charset="0"/>
              </a:rPr>
              <a:t>muha353@brin.go.id</a:t>
            </a:r>
            <a:endParaRPr lang="en-ID" sz="1200" dirty="0">
              <a:latin typeface="Abadi" panose="020B0604020104020204" pitchFamily="34" charset="0"/>
            </a:endParaRPr>
          </a:p>
        </p:txBody>
      </p:sp>
    </p:spTree>
    <p:extLst>
      <p:ext uri="{BB962C8B-B14F-4D97-AF65-F5344CB8AC3E}">
        <p14:creationId xmlns:p14="http://schemas.microsoft.com/office/powerpoint/2010/main" val="1317017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06F8ECA-7D6E-E793-5136-BB56E7D41691}"/>
              </a:ext>
            </a:extLst>
          </p:cNvPr>
          <p:cNvSpPr>
            <a:spLocks noGrp="1"/>
          </p:cNvSpPr>
          <p:nvPr>
            <p:ph type="dt" sz="half" idx="10"/>
          </p:nvPr>
        </p:nvSpPr>
        <p:spPr/>
        <p:txBody>
          <a:bodyPr/>
          <a:lstStyle/>
          <a:p>
            <a:fld id="{B8E99545-F025-4C93-A9A0-E608B651CF20}" type="datetime3">
              <a:rPr lang="en-ID" smtClean="0"/>
              <a:t>29 October 2024</a:t>
            </a:fld>
            <a:endParaRPr lang="en-ID"/>
          </a:p>
        </p:txBody>
      </p:sp>
      <p:sp>
        <p:nvSpPr>
          <p:cNvPr id="5" name="Slide Number Placeholder 4">
            <a:extLst>
              <a:ext uri="{FF2B5EF4-FFF2-40B4-BE49-F238E27FC236}">
                <a16:creationId xmlns:a16="http://schemas.microsoft.com/office/drawing/2014/main" id="{D0B7B263-C50D-45BB-7678-6616E413B9D3}"/>
              </a:ext>
            </a:extLst>
          </p:cNvPr>
          <p:cNvSpPr>
            <a:spLocks noGrp="1"/>
          </p:cNvSpPr>
          <p:nvPr>
            <p:ph type="sldNum" sz="quarter" idx="11"/>
          </p:nvPr>
        </p:nvSpPr>
        <p:spPr/>
        <p:txBody>
          <a:bodyPr/>
          <a:lstStyle/>
          <a:p>
            <a:fld id="{9F1A398B-26A9-472A-B1DC-85C1E2092106}" type="slidenum">
              <a:rPr lang="en-ID" smtClean="0"/>
              <a:pPr/>
              <a:t>34</a:t>
            </a:fld>
            <a:endParaRPr lang="en-ID"/>
          </a:p>
        </p:txBody>
      </p:sp>
      <p:sp>
        <p:nvSpPr>
          <p:cNvPr id="9" name="Title 8">
            <a:extLst>
              <a:ext uri="{FF2B5EF4-FFF2-40B4-BE49-F238E27FC236}">
                <a16:creationId xmlns:a16="http://schemas.microsoft.com/office/drawing/2014/main" id="{BE54E405-3020-CFB6-760C-3D67D79A1C64}"/>
              </a:ext>
            </a:extLst>
          </p:cNvPr>
          <p:cNvSpPr>
            <a:spLocks noGrp="1"/>
          </p:cNvSpPr>
          <p:nvPr>
            <p:ph type="title"/>
          </p:nvPr>
        </p:nvSpPr>
        <p:spPr>
          <a:xfrm>
            <a:off x="518708" y="3594269"/>
            <a:ext cx="10515600" cy="701674"/>
          </a:xfrm>
        </p:spPr>
        <p:txBody>
          <a:bodyPr/>
          <a:lstStyle/>
          <a:p>
            <a:r>
              <a:rPr lang="en-US" b="1" dirty="0">
                <a:latin typeface="Abadi" panose="020B0604020104020204" pitchFamily="34" charset="0"/>
              </a:rPr>
              <a:t>Thank You</a:t>
            </a:r>
          </a:p>
        </p:txBody>
      </p:sp>
      <p:sp>
        <p:nvSpPr>
          <p:cNvPr id="3" name="TextBox 2">
            <a:extLst>
              <a:ext uri="{FF2B5EF4-FFF2-40B4-BE49-F238E27FC236}">
                <a16:creationId xmlns:a16="http://schemas.microsoft.com/office/drawing/2014/main" id="{CCFA9B21-97AF-04EB-CE0E-9D296C94E093}"/>
              </a:ext>
            </a:extLst>
          </p:cNvPr>
          <p:cNvSpPr txBox="1"/>
          <p:nvPr/>
        </p:nvSpPr>
        <p:spPr>
          <a:xfrm>
            <a:off x="518708" y="4513297"/>
            <a:ext cx="2401774" cy="369332"/>
          </a:xfrm>
          <a:prstGeom prst="rect">
            <a:avLst/>
          </a:prstGeom>
          <a:noFill/>
        </p:spPr>
        <p:txBody>
          <a:bodyPr wrap="square">
            <a:spAutoFit/>
          </a:bodyPr>
          <a:lstStyle/>
          <a:p>
            <a:r>
              <a:rPr lang="en-US" sz="1800" dirty="0">
                <a:solidFill>
                  <a:schemeClr val="bg1"/>
                </a:solidFill>
                <a:latin typeface="Abadi" panose="020B0604020104020204" pitchFamily="34" charset="0"/>
              </a:rPr>
              <a:t>muha353@brin.go.id</a:t>
            </a:r>
            <a:endParaRPr lang="en-ID" sz="1800" dirty="0">
              <a:solidFill>
                <a:schemeClr val="bg1"/>
              </a:solidFill>
              <a:latin typeface="Abadi" panose="020B0604020104020204" pitchFamily="34" charset="0"/>
            </a:endParaRPr>
          </a:p>
        </p:txBody>
      </p:sp>
    </p:spTree>
    <p:extLst>
      <p:ext uri="{BB962C8B-B14F-4D97-AF65-F5344CB8AC3E}">
        <p14:creationId xmlns:p14="http://schemas.microsoft.com/office/powerpoint/2010/main" val="595424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31ABB-AA2F-36E9-B9E4-C25A7A18B278}"/>
              </a:ext>
            </a:extLst>
          </p:cNvPr>
          <p:cNvSpPr>
            <a:spLocks noGrp="1"/>
          </p:cNvSpPr>
          <p:nvPr>
            <p:ph type="title"/>
          </p:nvPr>
        </p:nvSpPr>
        <p:spPr/>
        <p:txBody>
          <a:bodyPr/>
          <a:lstStyle/>
          <a:p>
            <a:endParaRPr lang="en-ID"/>
          </a:p>
        </p:txBody>
      </p:sp>
      <p:sp>
        <p:nvSpPr>
          <p:cNvPr id="3" name="Text Placeholder 2">
            <a:extLst>
              <a:ext uri="{FF2B5EF4-FFF2-40B4-BE49-F238E27FC236}">
                <a16:creationId xmlns:a16="http://schemas.microsoft.com/office/drawing/2014/main" id="{B361FBBF-C2E4-228F-401F-9124B9193873}"/>
              </a:ext>
            </a:extLst>
          </p:cNvPr>
          <p:cNvSpPr>
            <a:spLocks noGrp="1"/>
          </p:cNvSpPr>
          <p:nvPr>
            <p:ph type="body" idx="1"/>
          </p:nvPr>
        </p:nvSpPr>
        <p:spPr/>
        <p:txBody>
          <a:bodyPr/>
          <a:lstStyle/>
          <a:p>
            <a:endParaRPr lang="en-ID"/>
          </a:p>
        </p:txBody>
      </p:sp>
    </p:spTree>
    <p:extLst>
      <p:ext uri="{BB962C8B-B14F-4D97-AF65-F5344CB8AC3E}">
        <p14:creationId xmlns:p14="http://schemas.microsoft.com/office/powerpoint/2010/main" val="3505580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B13E7-CCF2-29E7-DD9D-282C7FCBD870}"/>
              </a:ext>
            </a:extLst>
          </p:cNvPr>
          <p:cNvSpPr>
            <a:spLocks noGrp="1"/>
          </p:cNvSpPr>
          <p:nvPr>
            <p:ph type="title"/>
          </p:nvPr>
        </p:nvSpPr>
        <p:spPr/>
        <p:txBody>
          <a:bodyPr>
            <a:normAutofit fontScale="90000"/>
          </a:bodyPr>
          <a:lstStyle/>
          <a:p>
            <a:r>
              <a:rPr lang="en-US" sz="4400" dirty="0">
                <a:latin typeface="Arial Black" panose="020B0A04020102020204" pitchFamily="34" charset="0"/>
              </a:rPr>
              <a:t>Publish An Article In A Reputable International Journal </a:t>
            </a:r>
            <a:endParaRPr lang="en-ID" dirty="0"/>
          </a:p>
        </p:txBody>
      </p:sp>
      <p:sp>
        <p:nvSpPr>
          <p:cNvPr id="3" name="Text Placeholder 2">
            <a:extLst>
              <a:ext uri="{FF2B5EF4-FFF2-40B4-BE49-F238E27FC236}">
                <a16:creationId xmlns:a16="http://schemas.microsoft.com/office/drawing/2014/main" id="{6D94521E-C541-FCAC-FDAA-76D6009ACA15}"/>
              </a:ext>
            </a:extLst>
          </p:cNvPr>
          <p:cNvSpPr>
            <a:spLocks noGrp="1"/>
          </p:cNvSpPr>
          <p:nvPr>
            <p:ph type="body" idx="1"/>
          </p:nvPr>
        </p:nvSpPr>
        <p:spPr/>
        <p:txBody>
          <a:bodyPr/>
          <a:lstStyle/>
          <a:p>
            <a:endParaRPr lang="en-ID"/>
          </a:p>
        </p:txBody>
      </p:sp>
    </p:spTree>
    <p:extLst>
      <p:ext uri="{BB962C8B-B14F-4D97-AF65-F5344CB8AC3E}">
        <p14:creationId xmlns:p14="http://schemas.microsoft.com/office/powerpoint/2010/main" val="1309128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090B0-6546-F8DC-27B2-97381D938FA3}"/>
              </a:ext>
            </a:extLst>
          </p:cNvPr>
          <p:cNvSpPr>
            <a:spLocks noGrp="1"/>
          </p:cNvSpPr>
          <p:nvPr>
            <p:ph type="title"/>
          </p:nvPr>
        </p:nvSpPr>
        <p:spPr/>
        <p:txBody>
          <a:bodyPr/>
          <a:lstStyle/>
          <a:p>
            <a:endParaRPr lang="en-ID"/>
          </a:p>
        </p:txBody>
      </p:sp>
      <p:sp>
        <p:nvSpPr>
          <p:cNvPr id="7" name="Text Placeholder 6">
            <a:extLst>
              <a:ext uri="{FF2B5EF4-FFF2-40B4-BE49-F238E27FC236}">
                <a16:creationId xmlns:a16="http://schemas.microsoft.com/office/drawing/2014/main" id="{34B3A30E-F941-4FA7-C88C-3F9DFD2A33E4}"/>
              </a:ext>
            </a:extLst>
          </p:cNvPr>
          <p:cNvSpPr>
            <a:spLocks noGrp="1"/>
          </p:cNvSpPr>
          <p:nvPr>
            <p:ph type="body" idx="1"/>
          </p:nvPr>
        </p:nvSpPr>
        <p:spPr/>
        <p:txBody>
          <a:bodyPr/>
          <a:lstStyle/>
          <a:p>
            <a:endParaRPr lang="en-ID"/>
          </a:p>
        </p:txBody>
      </p:sp>
      <p:sp>
        <p:nvSpPr>
          <p:cNvPr id="2" name="Date Placeholder 1">
            <a:extLst>
              <a:ext uri="{FF2B5EF4-FFF2-40B4-BE49-F238E27FC236}">
                <a16:creationId xmlns:a16="http://schemas.microsoft.com/office/drawing/2014/main" id="{EE77C5C4-2B3C-18B2-0A8A-DD789825D880}"/>
              </a:ext>
            </a:extLst>
          </p:cNvPr>
          <p:cNvSpPr>
            <a:spLocks noGrp="1"/>
          </p:cNvSpPr>
          <p:nvPr>
            <p:ph type="dt" sz="half" idx="10"/>
          </p:nvPr>
        </p:nvSpPr>
        <p:spPr/>
        <p:txBody>
          <a:bodyPr/>
          <a:lstStyle/>
          <a:p>
            <a:fld id="{75D4429F-CA02-4643-AE47-490EC09EE2EA}" type="datetime3">
              <a:rPr lang="en-ID" smtClean="0"/>
              <a:t>29 October 2024</a:t>
            </a:fld>
            <a:endParaRPr lang="en-ID" dirty="0"/>
          </a:p>
        </p:txBody>
      </p:sp>
      <p:sp>
        <p:nvSpPr>
          <p:cNvPr id="3" name="Slide Number Placeholder 2">
            <a:extLst>
              <a:ext uri="{FF2B5EF4-FFF2-40B4-BE49-F238E27FC236}">
                <a16:creationId xmlns:a16="http://schemas.microsoft.com/office/drawing/2014/main" id="{4CCD1F22-BAAB-5430-699F-38FEE18EC032}"/>
              </a:ext>
            </a:extLst>
          </p:cNvPr>
          <p:cNvSpPr>
            <a:spLocks noGrp="1"/>
          </p:cNvSpPr>
          <p:nvPr>
            <p:ph type="sldNum" sz="quarter" idx="11"/>
          </p:nvPr>
        </p:nvSpPr>
        <p:spPr/>
        <p:txBody>
          <a:bodyPr/>
          <a:lstStyle/>
          <a:p>
            <a:fld id="{9F1A398B-26A9-472A-B1DC-85C1E2092106}" type="slidenum">
              <a:rPr lang="en-ID" smtClean="0"/>
              <a:pPr/>
              <a:t>37</a:t>
            </a:fld>
            <a:endParaRPr lang="en-ID"/>
          </a:p>
        </p:txBody>
      </p:sp>
    </p:spTree>
    <p:extLst>
      <p:ext uri="{BB962C8B-B14F-4D97-AF65-F5344CB8AC3E}">
        <p14:creationId xmlns:p14="http://schemas.microsoft.com/office/powerpoint/2010/main" val="1124174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33075-3D4C-5F3F-B59F-98A210F86FB6}"/>
              </a:ext>
            </a:extLst>
          </p:cNvPr>
          <p:cNvSpPr>
            <a:spLocks noGrp="1"/>
          </p:cNvSpPr>
          <p:nvPr>
            <p:ph type="title"/>
          </p:nvPr>
        </p:nvSpPr>
        <p:spPr/>
        <p:txBody>
          <a:bodyPr/>
          <a:lstStyle/>
          <a:p>
            <a:endParaRPr lang="en-ID"/>
          </a:p>
        </p:txBody>
      </p:sp>
      <p:sp>
        <p:nvSpPr>
          <p:cNvPr id="5" name="Text Placeholder 4">
            <a:extLst>
              <a:ext uri="{FF2B5EF4-FFF2-40B4-BE49-F238E27FC236}">
                <a16:creationId xmlns:a16="http://schemas.microsoft.com/office/drawing/2014/main" id="{8437AA98-122E-447B-9F0C-F45ED25FE25E}"/>
              </a:ext>
            </a:extLst>
          </p:cNvPr>
          <p:cNvSpPr>
            <a:spLocks noGrp="1"/>
          </p:cNvSpPr>
          <p:nvPr>
            <p:ph type="body" sz="quarter" idx="10"/>
          </p:nvPr>
        </p:nvSpPr>
        <p:spPr/>
        <p:txBody>
          <a:bodyPr/>
          <a:lstStyle/>
          <a:p>
            <a:endParaRPr lang="en-ID"/>
          </a:p>
        </p:txBody>
      </p:sp>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38</a:t>
            </a:fld>
            <a:endParaRPr lang="en-ID" dirty="0"/>
          </a:p>
        </p:txBody>
      </p:sp>
    </p:spTree>
    <p:extLst>
      <p:ext uri="{BB962C8B-B14F-4D97-AF65-F5344CB8AC3E}">
        <p14:creationId xmlns:p14="http://schemas.microsoft.com/office/powerpoint/2010/main" val="1622129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AD4AF5-ED83-6BE7-F6E0-F1C51B280BB1}"/>
              </a:ext>
            </a:extLst>
          </p:cNvPr>
          <p:cNvSpPr>
            <a:spLocks noGrp="1"/>
          </p:cNvSpPr>
          <p:nvPr>
            <p:ph type="title"/>
          </p:nvPr>
        </p:nvSpPr>
        <p:spPr/>
        <p:txBody>
          <a:bodyPr/>
          <a:lstStyle/>
          <a:p>
            <a:endParaRPr lang="en-ID"/>
          </a:p>
        </p:txBody>
      </p:sp>
      <p:sp>
        <p:nvSpPr>
          <p:cNvPr id="5" name="Text Placeholder 4">
            <a:extLst>
              <a:ext uri="{FF2B5EF4-FFF2-40B4-BE49-F238E27FC236}">
                <a16:creationId xmlns:a16="http://schemas.microsoft.com/office/drawing/2014/main" id="{1846CB15-856A-E028-6893-04B2E6BDE83A}"/>
              </a:ext>
            </a:extLst>
          </p:cNvPr>
          <p:cNvSpPr>
            <a:spLocks noGrp="1"/>
          </p:cNvSpPr>
          <p:nvPr>
            <p:ph type="body" sz="quarter" idx="10"/>
          </p:nvPr>
        </p:nvSpPr>
        <p:spPr/>
        <p:txBody>
          <a:bodyPr/>
          <a:lstStyle/>
          <a:p>
            <a:endParaRPr lang="en-ID"/>
          </a:p>
        </p:txBody>
      </p:sp>
      <p:sp>
        <p:nvSpPr>
          <p:cNvPr id="2" name="Date Placeholder 1">
            <a:extLst>
              <a:ext uri="{FF2B5EF4-FFF2-40B4-BE49-F238E27FC236}">
                <a16:creationId xmlns:a16="http://schemas.microsoft.com/office/drawing/2014/main" id="{631771C8-180F-D845-7B44-B66299BBD378}"/>
              </a:ext>
            </a:extLst>
          </p:cNvPr>
          <p:cNvSpPr>
            <a:spLocks noGrp="1"/>
          </p:cNvSpPr>
          <p:nvPr>
            <p:ph type="dt" sz="half" idx="11"/>
          </p:nvPr>
        </p:nvSpPr>
        <p:spPr/>
        <p:txBody>
          <a:bodyPr/>
          <a:lstStyle/>
          <a:p>
            <a:fld id="{E694AAAE-B843-46FB-B8E7-E96D0263E59F}" type="datetime3">
              <a:rPr lang="en-ID" smtClean="0"/>
              <a:t>29 October 2024</a:t>
            </a:fld>
            <a:endParaRPr lang="en-ID" dirty="0"/>
          </a:p>
        </p:txBody>
      </p:sp>
      <p:sp>
        <p:nvSpPr>
          <p:cNvPr id="3" name="Slide Number Placeholder 2">
            <a:extLst>
              <a:ext uri="{FF2B5EF4-FFF2-40B4-BE49-F238E27FC236}">
                <a16:creationId xmlns:a16="http://schemas.microsoft.com/office/drawing/2014/main" id="{E29BC8D8-0B30-8CB8-2272-B4D637604ACE}"/>
              </a:ext>
            </a:extLst>
          </p:cNvPr>
          <p:cNvSpPr>
            <a:spLocks noGrp="1"/>
          </p:cNvSpPr>
          <p:nvPr>
            <p:ph type="sldNum" sz="quarter" idx="12"/>
          </p:nvPr>
        </p:nvSpPr>
        <p:spPr/>
        <p:txBody>
          <a:bodyPr/>
          <a:lstStyle/>
          <a:p>
            <a:fld id="{9F1A398B-26A9-472A-B1DC-85C1E2092106}" type="slidenum">
              <a:rPr lang="en-ID" smtClean="0"/>
              <a:pPr/>
              <a:t>39</a:t>
            </a:fld>
            <a:endParaRPr lang="en-ID"/>
          </a:p>
        </p:txBody>
      </p:sp>
    </p:spTree>
    <p:extLst>
      <p:ext uri="{BB962C8B-B14F-4D97-AF65-F5344CB8AC3E}">
        <p14:creationId xmlns:p14="http://schemas.microsoft.com/office/powerpoint/2010/main" val="1017765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33075-3D4C-5F3F-B59F-98A210F86FB6}"/>
              </a:ext>
            </a:extLst>
          </p:cNvPr>
          <p:cNvSpPr>
            <a:spLocks noGrp="1"/>
          </p:cNvSpPr>
          <p:nvPr>
            <p:ph type="title"/>
          </p:nvPr>
        </p:nvSpPr>
        <p:spPr>
          <a:xfrm>
            <a:off x="925286" y="1826540"/>
            <a:ext cx="6709953" cy="787400"/>
          </a:xfrm>
        </p:spPr>
        <p:txBody>
          <a:bodyPr>
            <a:normAutofit fontScale="90000"/>
          </a:bodyPr>
          <a:lstStyle/>
          <a:p>
            <a:r>
              <a:rPr lang="en-US" sz="4000" b="1" dirty="0" err="1">
                <a:solidFill>
                  <a:srgbClr val="C00000"/>
                </a:solidFill>
                <a:latin typeface="Abadi" panose="020B0604020104020204" pitchFamily="34" charset="0"/>
              </a:rPr>
              <a:t>Pentingnya</a:t>
            </a:r>
            <a:r>
              <a:rPr lang="en-US" sz="4000" b="1" dirty="0">
                <a:solidFill>
                  <a:srgbClr val="C00000"/>
                </a:solidFill>
                <a:latin typeface="Abadi" panose="020B0604020104020204" pitchFamily="34" charset="0"/>
              </a:rPr>
              <a:t> </a:t>
            </a:r>
            <a:r>
              <a:rPr lang="en-US" sz="4000" b="1" dirty="0" err="1">
                <a:solidFill>
                  <a:srgbClr val="C00000"/>
                </a:solidFill>
                <a:latin typeface="Abadi" panose="020B0604020104020204" pitchFamily="34" charset="0"/>
              </a:rPr>
              <a:t>Menerbitkan</a:t>
            </a:r>
            <a:r>
              <a:rPr lang="en-US" sz="4000" b="1" dirty="0">
                <a:solidFill>
                  <a:srgbClr val="C00000"/>
                </a:solidFill>
                <a:latin typeface="Abadi" panose="020B0604020104020204" pitchFamily="34" charset="0"/>
              </a:rPr>
              <a:t> Artikel di </a:t>
            </a:r>
            <a:r>
              <a:rPr lang="en-US" sz="4000" b="1" dirty="0" err="1">
                <a:solidFill>
                  <a:srgbClr val="C00000"/>
                </a:solidFill>
                <a:latin typeface="Abadi" panose="020B0604020104020204" pitchFamily="34" charset="0"/>
              </a:rPr>
              <a:t>Jurnal</a:t>
            </a:r>
            <a:r>
              <a:rPr lang="en-US" sz="4000" b="1" dirty="0">
                <a:solidFill>
                  <a:srgbClr val="C00000"/>
                </a:solidFill>
                <a:latin typeface="Abadi" panose="020B0604020104020204" pitchFamily="34" charset="0"/>
              </a:rPr>
              <a:t> </a:t>
            </a:r>
            <a:r>
              <a:rPr lang="en-US" sz="4000" b="1" dirty="0" err="1">
                <a:solidFill>
                  <a:srgbClr val="C00000"/>
                </a:solidFill>
                <a:latin typeface="Abadi" panose="020B0604020104020204" pitchFamily="34" charset="0"/>
              </a:rPr>
              <a:t>Berkualitas</a:t>
            </a:r>
            <a:r>
              <a:rPr lang="en-US" sz="4000" b="1" dirty="0">
                <a:solidFill>
                  <a:srgbClr val="C00000"/>
                </a:solidFill>
                <a:latin typeface="Abadi" panose="020B0604020104020204" pitchFamily="34" charset="0"/>
              </a:rPr>
              <a:t> Tinggi</a:t>
            </a:r>
            <a:endParaRPr lang="en-ID" sz="4000" b="1" dirty="0">
              <a:solidFill>
                <a:srgbClr val="C00000"/>
              </a:solidFill>
              <a:latin typeface="Abadi" panose="020B0604020104020204" pitchFamily="34" charset="0"/>
            </a:endParaRPr>
          </a:p>
        </p:txBody>
      </p:sp>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4</a:t>
            </a:fld>
            <a:endParaRPr lang="en-ID" dirty="0"/>
          </a:p>
        </p:txBody>
      </p:sp>
      <p:sp>
        <p:nvSpPr>
          <p:cNvPr id="6" name="副標題 2">
            <a:extLst>
              <a:ext uri="{FF2B5EF4-FFF2-40B4-BE49-F238E27FC236}">
                <a16:creationId xmlns:a16="http://schemas.microsoft.com/office/drawing/2014/main" id="{F454FF9B-1B61-1CA2-3C3B-3B82A4C30DF2}"/>
              </a:ext>
            </a:extLst>
          </p:cNvPr>
          <p:cNvSpPr txBox="1">
            <a:spLocks noGrp="1"/>
          </p:cNvSpPr>
          <p:nvPr>
            <p:ph type="body" sz="quarter" idx="10"/>
          </p:nvPr>
        </p:nvSpPr>
        <p:spPr>
          <a:xfrm>
            <a:off x="925286" y="3162981"/>
            <a:ext cx="7254239" cy="24914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D" sz="2400" dirty="0" err="1">
                <a:latin typeface="Abadi" panose="020B0604020104020204" pitchFamily="34" charset="0"/>
              </a:rPr>
              <a:t>Meningkatkan</a:t>
            </a:r>
            <a:r>
              <a:rPr lang="en-ID" sz="2400" dirty="0">
                <a:latin typeface="Abadi" panose="020B0604020104020204" pitchFamily="34" charset="0"/>
              </a:rPr>
              <a:t> </a:t>
            </a:r>
            <a:r>
              <a:rPr lang="en-ID" sz="2400" dirty="0" err="1">
                <a:latin typeface="Abadi" panose="020B0604020104020204" pitchFamily="34" charset="0"/>
              </a:rPr>
              <a:t>reputasi</a:t>
            </a:r>
            <a:r>
              <a:rPr lang="en-ID" sz="2400" dirty="0">
                <a:latin typeface="Abadi" panose="020B0604020104020204" pitchFamily="34" charset="0"/>
              </a:rPr>
              <a:t> </a:t>
            </a:r>
            <a:r>
              <a:rPr lang="en-ID" sz="2400" dirty="0" err="1">
                <a:latin typeface="Abadi" panose="020B0604020104020204" pitchFamily="34" charset="0"/>
              </a:rPr>
              <a:t>akademik</a:t>
            </a:r>
            <a:endParaRPr lang="en-ID" sz="2400" dirty="0">
              <a:latin typeface="Abadi" panose="020B0604020104020204" pitchFamily="34" charset="0"/>
            </a:endParaRPr>
          </a:p>
          <a:p>
            <a:r>
              <a:rPr lang="en-ID" sz="2400" dirty="0" err="1">
                <a:latin typeface="Abadi" panose="020B0604020104020204" pitchFamily="34" charset="0"/>
              </a:rPr>
              <a:t>Dapatkan</a:t>
            </a:r>
            <a:r>
              <a:rPr lang="en-ID" sz="2400" dirty="0">
                <a:latin typeface="Abadi" panose="020B0604020104020204" pitchFamily="34" charset="0"/>
              </a:rPr>
              <a:t> </a:t>
            </a:r>
            <a:r>
              <a:rPr lang="en-ID" sz="2400" dirty="0" err="1">
                <a:latin typeface="Abadi" panose="020B0604020104020204" pitchFamily="34" charset="0"/>
              </a:rPr>
              <a:t>pengakuan</a:t>
            </a:r>
            <a:r>
              <a:rPr lang="en-ID" sz="2400" dirty="0">
                <a:latin typeface="Abadi" panose="020B0604020104020204" pitchFamily="34" charset="0"/>
              </a:rPr>
              <a:t> yang </a:t>
            </a:r>
            <a:r>
              <a:rPr lang="en-ID" sz="2400" dirty="0" err="1">
                <a:latin typeface="Abadi" panose="020B0604020104020204" pitchFamily="34" charset="0"/>
              </a:rPr>
              <a:t>lebih</a:t>
            </a:r>
            <a:r>
              <a:rPr lang="en-ID" sz="2400" dirty="0">
                <a:latin typeface="Abadi" panose="020B0604020104020204" pitchFamily="34" charset="0"/>
              </a:rPr>
              <a:t> </a:t>
            </a:r>
            <a:r>
              <a:rPr lang="en-ID" sz="2400" dirty="0" err="1">
                <a:latin typeface="Abadi" panose="020B0604020104020204" pitchFamily="34" charset="0"/>
              </a:rPr>
              <a:t>luas</a:t>
            </a:r>
            <a:endParaRPr lang="en-ID" sz="2400" dirty="0">
              <a:latin typeface="Abadi" panose="020B0604020104020204" pitchFamily="34" charset="0"/>
            </a:endParaRPr>
          </a:p>
          <a:p>
            <a:r>
              <a:rPr lang="en-ID" sz="2400" dirty="0" err="1">
                <a:latin typeface="Abadi" panose="020B0604020104020204" pitchFamily="34" charset="0"/>
              </a:rPr>
              <a:t>Berkontribusi</a:t>
            </a:r>
            <a:r>
              <a:rPr lang="en-ID" sz="2400" dirty="0">
                <a:latin typeface="Abadi" panose="020B0604020104020204" pitchFamily="34" charset="0"/>
              </a:rPr>
              <a:t> pada </a:t>
            </a:r>
            <a:r>
              <a:rPr lang="en-ID" sz="2400" dirty="0" err="1">
                <a:latin typeface="Abadi" panose="020B0604020104020204" pitchFamily="34" charset="0"/>
              </a:rPr>
              <a:t>kemajuan</a:t>
            </a:r>
            <a:r>
              <a:rPr lang="en-ID" sz="2400" dirty="0">
                <a:latin typeface="Abadi" panose="020B0604020104020204" pitchFamily="34" charset="0"/>
              </a:rPr>
              <a:t> </a:t>
            </a:r>
            <a:r>
              <a:rPr lang="en-ID" sz="2400" dirty="0" err="1">
                <a:latin typeface="Abadi" panose="020B0604020104020204" pitchFamily="34" charset="0"/>
              </a:rPr>
              <a:t>ilmiah</a:t>
            </a:r>
            <a:endParaRPr lang="en-ID" sz="2400" dirty="0">
              <a:latin typeface="Abadi" panose="020B0604020104020204" pitchFamily="34" charset="0"/>
            </a:endParaRPr>
          </a:p>
          <a:p>
            <a:r>
              <a:rPr lang="en-ID" sz="2400" dirty="0" err="1">
                <a:latin typeface="Abadi" panose="020B0604020104020204" pitchFamily="34" charset="0"/>
              </a:rPr>
              <a:t>Peluang</a:t>
            </a:r>
            <a:r>
              <a:rPr lang="en-ID" sz="2400" dirty="0">
                <a:latin typeface="Abadi" panose="020B0604020104020204" pitchFamily="34" charset="0"/>
              </a:rPr>
              <a:t> </a:t>
            </a:r>
            <a:r>
              <a:rPr lang="en-ID" sz="2400" dirty="0" err="1">
                <a:latin typeface="Abadi" panose="020B0604020104020204" pitchFamily="34" charset="0"/>
              </a:rPr>
              <a:t>pengembangan</a:t>
            </a:r>
            <a:r>
              <a:rPr lang="en-ID" sz="2400" dirty="0">
                <a:latin typeface="Abadi" panose="020B0604020104020204" pitchFamily="34" charset="0"/>
              </a:rPr>
              <a:t> </a:t>
            </a:r>
            <a:r>
              <a:rPr lang="en-ID" sz="2400" dirty="0" err="1">
                <a:latin typeface="Abadi" panose="020B0604020104020204" pitchFamily="34" charset="0"/>
              </a:rPr>
              <a:t>karir</a:t>
            </a:r>
            <a:endParaRPr lang="en-ID" sz="2400" dirty="0">
              <a:latin typeface="Abadi" panose="020B0604020104020204" pitchFamily="34" charset="0"/>
            </a:endParaRPr>
          </a:p>
        </p:txBody>
      </p:sp>
    </p:spTree>
    <p:extLst>
      <p:ext uri="{BB962C8B-B14F-4D97-AF65-F5344CB8AC3E}">
        <p14:creationId xmlns:p14="http://schemas.microsoft.com/office/powerpoint/2010/main" val="3253369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6664D7-6E4B-95E8-A978-EE07632F0AC4}"/>
              </a:ext>
            </a:extLst>
          </p:cNvPr>
          <p:cNvSpPr>
            <a:spLocks noGrp="1"/>
          </p:cNvSpPr>
          <p:nvPr>
            <p:ph type="title"/>
          </p:nvPr>
        </p:nvSpPr>
        <p:spPr/>
        <p:txBody>
          <a:bodyPr/>
          <a:lstStyle/>
          <a:p>
            <a:endParaRPr lang="en-ID"/>
          </a:p>
        </p:txBody>
      </p:sp>
      <p:sp>
        <p:nvSpPr>
          <p:cNvPr id="5" name="Text Placeholder 4">
            <a:extLst>
              <a:ext uri="{FF2B5EF4-FFF2-40B4-BE49-F238E27FC236}">
                <a16:creationId xmlns:a16="http://schemas.microsoft.com/office/drawing/2014/main" id="{ADE83048-1372-5EC9-7E12-F35B9513DA23}"/>
              </a:ext>
            </a:extLst>
          </p:cNvPr>
          <p:cNvSpPr>
            <a:spLocks noGrp="1"/>
          </p:cNvSpPr>
          <p:nvPr>
            <p:ph type="body" sz="quarter" idx="10"/>
          </p:nvPr>
        </p:nvSpPr>
        <p:spPr/>
        <p:txBody>
          <a:bodyPr/>
          <a:lstStyle/>
          <a:p>
            <a:endParaRPr lang="en-ID"/>
          </a:p>
        </p:txBody>
      </p:sp>
      <p:sp>
        <p:nvSpPr>
          <p:cNvPr id="2" name="Date Placeholder 1">
            <a:extLst>
              <a:ext uri="{FF2B5EF4-FFF2-40B4-BE49-F238E27FC236}">
                <a16:creationId xmlns:a16="http://schemas.microsoft.com/office/drawing/2014/main" id="{2742830A-2332-9188-80C6-7397714585B6}"/>
              </a:ext>
            </a:extLst>
          </p:cNvPr>
          <p:cNvSpPr>
            <a:spLocks noGrp="1"/>
          </p:cNvSpPr>
          <p:nvPr>
            <p:ph type="dt" sz="half" idx="11"/>
          </p:nvPr>
        </p:nvSpPr>
        <p:spPr/>
        <p:txBody>
          <a:bodyPr/>
          <a:lstStyle/>
          <a:p>
            <a:fld id="{E001BA4D-D065-44AB-8C12-BB3A707BAF9B}" type="datetime3">
              <a:rPr lang="en-ID" smtClean="0"/>
              <a:t>29 October 2024</a:t>
            </a:fld>
            <a:endParaRPr lang="en-ID" dirty="0"/>
          </a:p>
        </p:txBody>
      </p:sp>
      <p:sp>
        <p:nvSpPr>
          <p:cNvPr id="3" name="Slide Number Placeholder 2">
            <a:extLst>
              <a:ext uri="{FF2B5EF4-FFF2-40B4-BE49-F238E27FC236}">
                <a16:creationId xmlns:a16="http://schemas.microsoft.com/office/drawing/2014/main" id="{036A71E2-3AF5-0A40-881D-397A7B3E8F64}"/>
              </a:ext>
            </a:extLst>
          </p:cNvPr>
          <p:cNvSpPr>
            <a:spLocks noGrp="1"/>
          </p:cNvSpPr>
          <p:nvPr>
            <p:ph type="sldNum" sz="quarter" idx="12"/>
          </p:nvPr>
        </p:nvSpPr>
        <p:spPr/>
        <p:txBody>
          <a:bodyPr/>
          <a:lstStyle/>
          <a:p>
            <a:fld id="{9F1A398B-26A9-472A-B1DC-85C1E2092106}" type="slidenum">
              <a:rPr lang="en-ID" smtClean="0"/>
              <a:pPr/>
              <a:t>40</a:t>
            </a:fld>
            <a:endParaRPr lang="en-ID"/>
          </a:p>
        </p:txBody>
      </p:sp>
    </p:spTree>
    <p:extLst>
      <p:ext uri="{BB962C8B-B14F-4D97-AF65-F5344CB8AC3E}">
        <p14:creationId xmlns:p14="http://schemas.microsoft.com/office/powerpoint/2010/main" val="101666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33075-3D4C-5F3F-B59F-98A210F86FB6}"/>
              </a:ext>
            </a:extLst>
          </p:cNvPr>
          <p:cNvSpPr>
            <a:spLocks noGrp="1"/>
          </p:cNvSpPr>
          <p:nvPr>
            <p:ph type="title"/>
          </p:nvPr>
        </p:nvSpPr>
        <p:spPr>
          <a:xfrm>
            <a:off x="4937761" y="2466294"/>
            <a:ext cx="6709953" cy="787400"/>
          </a:xfrm>
        </p:spPr>
        <p:txBody>
          <a:bodyPr>
            <a:noAutofit/>
          </a:bodyPr>
          <a:lstStyle/>
          <a:p>
            <a:r>
              <a:rPr lang="en-US" sz="3600" b="1" dirty="0" err="1">
                <a:solidFill>
                  <a:srgbClr val="C00000"/>
                </a:solidFill>
                <a:latin typeface="Abadi" panose="020B0604020104020204" pitchFamily="34" charset="0"/>
              </a:rPr>
              <a:t>Bagaimana</a:t>
            </a:r>
            <a:r>
              <a:rPr lang="en-US" sz="3600" b="1" dirty="0">
                <a:solidFill>
                  <a:srgbClr val="C00000"/>
                </a:solidFill>
                <a:latin typeface="Abadi" panose="020B0604020104020204" pitchFamily="34" charset="0"/>
              </a:rPr>
              <a:t> </a:t>
            </a:r>
            <a:r>
              <a:rPr lang="en-US" sz="3600" b="1" dirty="0" err="1">
                <a:solidFill>
                  <a:srgbClr val="C00000"/>
                </a:solidFill>
                <a:latin typeface="Abadi" panose="020B0604020104020204" pitchFamily="34" charset="0"/>
              </a:rPr>
              <a:t>menemukan</a:t>
            </a:r>
            <a:r>
              <a:rPr lang="en-US" sz="3600" b="1" dirty="0">
                <a:solidFill>
                  <a:srgbClr val="C00000"/>
                </a:solidFill>
                <a:latin typeface="Abadi" panose="020B0604020104020204" pitchFamily="34" charset="0"/>
              </a:rPr>
              <a:t> </a:t>
            </a:r>
            <a:r>
              <a:rPr lang="en-US" sz="3600" b="1" dirty="0" err="1">
                <a:solidFill>
                  <a:srgbClr val="C00000"/>
                </a:solidFill>
                <a:latin typeface="Abadi" panose="020B0604020104020204" pitchFamily="34" charset="0"/>
              </a:rPr>
              <a:t>kebaharuan</a:t>
            </a:r>
            <a:r>
              <a:rPr lang="en-US" sz="3600" b="1" dirty="0">
                <a:solidFill>
                  <a:srgbClr val="C00000"/>
                </a:solidFill>
                <a:latin typeface="Abadi" panose="020B0604020104020204" pitchFamily="34" charset="0"/>
              </a:rPr>
              <a:t>?</a:t>
            </a:r>
          </a:p>
        </p:txBody>
      </p:sp>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5</a:t>
            </a:fld>
            <a:endParaRPr lang="en-ID" dirty="0"/>
          </a:p>
        </p:txBody>
      </p:sp>
      <p:sp>
        <p:nvSpPr>
          <p:cNvPr id="6" name="副標題 2">
            <a:extLst>
              <a:ext uri="{FF2B5EF4-FFF2-40B4-BE49-F238E27FC236}">
                <a16:creationId xmlns:a16="http://schemas.microsoft.com/office/drawing/2014/main" id="{F454FF9B-1B61-1CA2-3C3B-3B82A4C30DF2}"/>
              </a:ext>
            </a:extLst>
          </p:cNvPr>
          <p:cNvSpPr txBox="1">
            <a:spLocks noGrp="1"/>
          </p:cNvSpPr>
          <p:nvPr>
            <p:ph type="body" sz="quarter" idx="10"/>
          </p:nvPr>
        </p:nvSpPr>
        <p:spPr>
          <a:xfrm>
            <a:off x="4937761" y="3802735"/>
            <a:ext cx="7254239" cy="24914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400" dirty="0" err="1">
                <a:latin typeface="Abadi" panose="020B0604020104020204" pitchFamily="34" charset="0"/>
              </a:rPr>
              <a:t>Mengidentifikasi</a:t>
            </a:r>
            <a:r>
              <a:rPr lang="en-US" sz="2400" dirty="0">
                <a:latin typeface="Abadi" panose="020B0604020104020204" pitchFamily="34" charset="0"/>
              </a:rPr>
              <a:t> </a:t>
            </a:r>
            <a:r>
              <a:rPr lang="en-US" sz="2400" dirty="0" err="1">
                <a:latin typeface="Abadi" panose="020B0604020104020204" pitchFamily="34" charset="0"/>
              </a:rPr>
              <a:t>kontribusi</a:t>
            </a:r>
            <a:r>
              <a:rPr lang="en-US" sz="2400" dirty="0">
                <a:latin typeface="Abadi" panose="020B0604020104020204" pitchFamily="34" charset="0"/>
              </a:rPr>
              <a:t> yang </a:t>
            </a:r>
            <a:r>
              <a:rPr lang="en-US" sz="2400" dirty="0" err="1">
                <a:latin typeface="Abadi" panose="020B0604020104020204" pitchFamily="34" charset="0"/>
              </a:rPr>
              <a:t>unik</a:t>
            </a:r>
            <a:endParaRPr lang="en-US" sz="2400" dirty="0">
              <a:latin typeface="Abadi" panose="020B0604020104020204" pitchFamily="34" charset="0"/>
            </a:endParaRPr>
          </a:p>
          <a:p>
            <a:pPr>
              <a:buFont typeface="Arial" panose="020B0604020202020204" pitchFamily="34" charset="0"/>
              <a:buChar char="•"/>
            </a:pPr>
            <a:r>
              <a:rPr lang="en-US" sz="2400" dirty="0" err="1">
                <a:latin typeface="Abadi" panose="020B0604020104020204" pitchFamily="34" charset="0"/>
              </a:rPr>
              <a:t>Metodologi</a:t>
            </a:r>
            <a:r>
              <a:rPr lang="en-US" sz="2400" dirty="0">
                <a:latin typeface="Abadi" panose="020B0604020104020204" pitchFamily="34" charset="0"/>
              </a:rPr>
              <a:t> </a:t>
            </a:r>
            <a:r>
              <a:rPr lang="en-US" sz="2400" dirty="0" err="1">
                <a:latin typeface="Abadi" panose="020B0604020104020204" pitchFamily="34" charset="0"/>
              </a:rPr>
              <a:t>atau</a:t>
            </a:r>
            <a:r>
              <a:rPr lang="en-US" sz="2400" dirty="0">
                <a:latin typeface="Abadi" panose="020B0604020104020204" pitchFamily="34" charset="0"/>
              </a:rPr>
              <a:t> </a:t>
            </a:r>
            <a:r>
              <a:rPr lang="en-US" sz="2400" dirty="0" err="1">
                <a:latin typeface="Abadi" panose="020B0604020104020204" pitchFamily="34" charset="0"/>
              </a:rPr>
              <a:t>temuan</a:t>
            </a:r>
            <a:r>
              <a:rPr lang="en-US" sz="2400" dirty="0">
                <a:latin typeface="Abadi" panose="020B0604020104020204" pitchFamily="34" charset="0"/>
              </a:rPr>
              <a:t> </a:t>
            </a:r>
            <a:r>
              <a:rPr lang="en-US" sz="2400" dirty="0" err="1">
                <a:latin typeface="Abadi" panose="020B0604020104020204" pitchFamily="34" charset="0"/>
              </a:rPr>
              <a:t>inovatif</a:t>
            </a:r>
            <a:endParaRPr lang="en-US" sz="2400" dirty="0">
              <a:latin typeface="Abadi" panose="020B0604020104020204" pitchFamily="34" charset="0"/>
            </a:endParaRPr>
          </a:p>
          <a:p>
            <a:pPr>
              <a:buFont typeface="Arial" panose="020B0604020202020204" pitchFamily="34" charset="0"/>
              <a:buChar char="•"/>
            </a:pPr>
            <a:r>
              <a:rPr lang="fi-FI" sz="2400" dirty="0" err="1">
                <a:latin typeface="Abadi" panose="020B0604020104020204" pitchFamily="34" charset="0"/>
              </a:rPr>
              <a:t>Relevansi</a:t>
            </a:r>
            <a:r>
              <a:rPr lang="fi-FI" sz="2400" dirty="0">
                <a:latin typeface="Abadi" panose="020B0604020104020204" pitchFamily="34" charset="0"/>
              </a:rPr>
              <a:t> </a:t>
            </a:r>
            <a:r>
              <a:rPr lang="fi-FI" sz="2400" dirty="0" err="1">
                <a:latin typeface="Abadi" panose="020B0604020104020204" pitchFamily="34" charset="0"/>
              </a:rPr>
              <a:t>dengan</a:t>
            </a:r>
            <a:r>
              <a:rPr lang="fi-FI" sz="2400" dirty="0">
                <a:latin typeface="Abadi" panose="020B0604020104020204" pitchFamily="34" charset="0"/>
              </a:rPr>
              <a:t> </a:t>
            </a:r>
            <a:r>
              <a:rPr lang="fi-FI" sz="2400" dirty="0" err="1">
                <a:latin typeface="Abadi" panose="020B0604020104020204" pitchFamily="34" charset="0"/>
              </a:rPr>
              <a:t>isu-isu</a:t>
            </a:r>
            <a:r>
              <a:rPr lang="fi-FI" sz="2400" dirty="0">
                <a:latin typeface="Abadi" panose="020B0604020104020204" pitchFamily="34" charset="0"/>
              </a:rPr>
              <a:t> </a:t>
            </a:r>
            <a:r>
              <a:rPr lang="fi-FI" sz="2400" dirty="0" err="1">
                <a:latin typeface="Abadi" panose="020B0604020104020204" pitchFamily="34" charset="0"/>
              </a:rPr>
              <a:t>ilmiah</a:t>
            </a:r>
            <a:r>
              <a:rPr lang="fi-FI" sz="2400" dirty="0">
                <a:latin typeface="Abadi" panose="020B0604020104020204" pitchFamily="34" charset="0"/>
              </a:rPr>
              <a:t> </a:t>
            </a:r>
            <a:r>
              <a:rPr lang="fi-FI" sz="2400" dirty="0" err="1">
                <a:latin typeface="Abadi" panose="020B0604020104020204" pitchFamily="34" charset="0"/>
              </a:rPr>
              <a:t>dan</a:t>
            </a:r>
            <a:r>
              <a:rPr lang="fi-FI" sz="2400" dirty="0">
                <a:latin typeface="Abadi" panose="020B0604020104020204" pitchFamily="34" charset="0"/>
              </a:rPr>
              <a:t> </a:t>
            </a:r>
            <a:r>
              <a:rPr lang="fi-FI" sz="2400" dirty="0" err="1">
                <a:latin typeface="Abadi" panose="020B0604020104020204" pitchFamily="34" charset="0"/>
              </a:rPr>
              <a:t>sosial</a:t>
            </a:r>
            <a:r>
              <a:rPr lang="fi-FI" sz="2400" dirty="0">
                <a:latin typeface="Abadi" panose="020B0604020104020204" pitchFamily="34" charset="0"/>
              </a:rPr>
              <a:t> saat </a:t>
            </a:r>
            <a:r>
              <a:rPr lang="fi-FI" sz="2400" dirty="0" err="1">
                <a:latin typeface="Abadi" panose="020B0604020104020204" pitchFamily="34" charset="0"/>
              </a:rPr>
              <a:t>ini</a:t>
            </a:r>
            <a:endParaRPr lang="en-US" sz="2400" dirty="0">
              <a:latin typeface="Abadi" panose="020B0604020104020204" pitchFamily="34" charset="0"/>
            </a:endParaRPr>
          </a:p>
        </p:txBody>
      </p:sp>
      <p:pic>
        <p:nvPicPr>
          <p:cNvPr id="8" name="Picture 7">
            <a:extLst>
              <a:ext uri="{FF2B5EF4-FFF2-40B4-BE49-F238E27FC236}">
                <a16:creationId xmlns:a16="http://schemas.microsoft.com/office/drawing/2014/main" id="{048BE0CB-AB54-F2C4-04FF-79FE296BE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1" y="-1"/>
            <a:ext cx="4571284" cy="6861215"/>
          </a:xfrm>
          <a:prstGeom prst="rect">
            <a:avLst/>
          </a:prstGeom>
        </p:spPr>
      </p:pic>
    </p:spTree>
    <p:extLst>
      <p:ext uri="{BB962C8B-B14F-4D97-AF65-F5344CB8AC3E}">
        <p14:creationId xmlns:p14="http://schemas.microsoft.com/office/powerpoint/2010/main" val="955204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33075-3D4C-5F3F-B59F-98A210F86FB6}"/>
              </a:ext>
            </a:extLst>
          </p:cNvPr>
          <p:cNvSpPr>
            <a:spLocks noGrp="1"/>
          </p:cNvSpPr>
          <p:nvPr>
            <p:ph type="title"/>
          </p:nvPr>
        </p:nvSpPr>
        <p:spPr>
          <a:xfrm>
            <a:off x="533400" y="859918"/>
            <a:ext cx="7587343" cy="787400"/>
          </a:xfrm>
        </p:spPr>
        <p:txBody>
          <a:bodyPr>
            <a:normAutofit/>
          </a:bodyPr>
          <a:lstStyle/>
          <a:p>
            <a:r>
              <a:rPr lang="en-US" sz="4000" b="1" i="1" dirty="0">
                <a:solidFill>
                  <a:srgbClr val="C00000"/>
                </a:solidFill>
                <a:latin typeface="Abadi" panose="020B0604020104020204" pitchFamily="34" charset="0"/>
              </a:rPr>
              <a:t>Potential and Reputable Journal?</a:t>
            </a:r>
            <a:endParaRPr lang="en-ID" sz="4000" b="1" i="1" dirty="0">
              <a:solidFill>
                <a:srgbClr val="C00000"/>
              </a:solidFill>
              <a:latin typeface="Abadi" panose="020B0604020104020204" pitchFamily="34" charset="0"/>
            </a:endParaRPr>
          </a:p>
        </p:txBody>
      </p:sp>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6</a:t>
            </a:fld>
            <a:endParaRPr lang="en-ID" dirty="0"/>
          </a:p>
        </p:txBody>
      </p:sp>
      <p:sp>
        <p:nvSpPr>
          <p:cNvPr id="6" name="副標題 2">
            <a:extLst>
              <a:ext uri="{FF2B5EF4-FFF2-40B4-BE49-F238E27FC236}">
                <a16:creationId xmlns:a16="http://schemas.microsoft.com/office/drawing/2014/main" id="{F454FF9B-1B61-1CA2-3C3B-3B82A4C30DF2}"/>
              </a:ext>
            </a:extLst>
          </p:cNvPr>
          <p:cNvSpPr txBox="1">
            <a:spLocks noGrp="1"/>
          </p:cNvSpPr>
          <p:nvPr>
            <p:ph type="body" sz="quarter" idx="10"/>
          </p:nvPr>
        </p:nvSpPr>
        <p:spPr>
          <a:xfrm>
            <a:off x="533400" y="1647318"/>
            <a:ext cx="5453743" cy="24914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u="none" strike="noStrike" kern="1200" cap="none" spc="0" normalizeH="0" baseline="0" noProof="0" dirty="0" err="1">
                <a:ln>
                  <a:noFill/>
                </a:ln>
                <a:solidFill>
                  <a:prstClr val="black"/>
                </a:solidFill>
                <a:effectLst/>
                <a:uLnTx/>
                <a:uFillTx/>
                <a:latin typeface="Abadi" panose="020B0604020104020204" pitchFamily="34" charset="0"/>
              </a:rPr>
              <a:t>Kualitas</a:t>
            </a:r>
            <a:r>
              <a:rPr kumimoji="0" lang="en-US" sz="1800" u="none" strike="noStrike" kern="1200" cap="none" spc="0" normalizeH="0" baseline="0" noProof="0" dirty="0">
                <a:ln>
                  <a:noFill/>
                </a:ln>
                <a:solidFill>
                  <a:prstClr val="black"/>
                </a:solidFill>
                <a:effectLst/>
                <a:uLnTx/>
                <a:uFillTx/>
                <a:latin typeface="Abadi" panose="020B0604020104020204" pitchFamily="34" charset="0"/>
              </a:rPr>
              <a:t>  </a:t>
            </a:r>
            <a:r>
              <a:rPr kumimoji="0" lang="en-US" sz="1800" i="1" u="none" strike="noStrike" kern="1200" cap="none" spc="0" normalizeH="0" baseline="0" noProof="0" dirty="0">
                <a:ln>
                  <a:noFill/>
                </a:ln>
                <a:solidFill>
                  <a:prstClr val="black"/>
                </a:solidFill>
                <a:effectLst/>
                <a:uLnTx/>
                <a:uFillTx/>
                <a:latin typeface="Abadi" panose="020B0604020104020204" pitchFamily="34" charset="0"/>
              </a:rPr>
              <a:t>proses peer review </a:t>
            </a:r>
          </a:p>
          <a:p>
            <a:pPr marR="0" lvl="1" algn="just"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Penilaian</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metode</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dari</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segi</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validitas</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signifikansi</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originalitas</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kejelasan</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secara</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sains</a:t>
            </a:r>
            <a:endPar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endParaRPr>
          </a:p>
          <a:p>
            <a:pPr marR="0" lvl="1" algn="just"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Kesimpulan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sains</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vs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spekulasi</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dan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opini</a:t>
            </a:r>
            <a:endPar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endParaRPr>
          </a:p>
          <a:p>
            <a:pPr marR="0" lvl="1" algn="just"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i="1"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Knowledge transfer</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mempermudah</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peneliti</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membangun</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ide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peneliti</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lain</a:t>
            </a:r>
            <a:endParaRPr kumimoji="0" lang="en-US" sz="1800" u="none" strike="noStrike" kern="1200" cap="none" spc="0" normalizeH="0" baseline="0" noProof="0" dirty="0">
              <a:ln>
                <a:noFill/>
              </a:ln>
              <a:solidFill>
                <a:prstClr val="black"/>
              </a:solidFill>
              <a:effectLst/>
              <a:uLnTx/>
              <a:uFillTx/>
              <a:latin typeface="Abadi" panose="020B0604020104020204" pitchFamily="34" charset="0"/>
            </a:endParaRPr>
          </a:p>
          <a:p>
            <a:pPr marR="0" lvl="0" algn="just"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u="none" strike="noStrike" kern="1200" cap="none" spc="0" normalizeH="0" baseline="0" noProof="0" dirty="0" err="1">
                <a:ln>
                  <a:noFill/>
                </a:ln>
                <a:solidFill>
                  <a:prstClr val="black"/>
                </a:solidFill>
                <a:effectLst/>
                <a:uLnTx/>
                <a:uFillTx/>
                <a:latin typeface="Abadi" panose="020B0604020104020204" pitchFamily="34" charset="0"/>
              </a:rPr>
              <a:t>Sitasi</a:t>
            </a:r>
            <a:r>
              <a:rPr kumimoji="0" lang="en-US" sz="1800" u="none" strike="noStrike" kern="1200" cap="none" spc="0" normalizeH="0" baseline="0" noProof="0" dirty="0">
                <a:ln>
                  <a:noFill/>
                </a:ln>
                <a:solidFill>
                  <a:prstClr val="black"/>
                </a:solidFill>
                <a:effectLst/>
                <a:uLnTx/>
                <a:uFillTx/>
                <a:latin typeface="Abadi" panose="020B0604020104020204" pitchFamily="34" charset="0"/>
              </a:rPr>
              <a:t> </a:t>
            </a:r>
            <a:r>
              <a:rPr kumimoji="0" lang="en-US" sz="1800" i="1" u="none" strike="noStrike" kern="1200" cap="none" spc="0" normalizeH="0" baseline="0" noProof="0" dirty="0">
                <a:ln>
                  <a:noFill/>
                </a:ln>
                <a:solidFill>
                  <a:prstClr val="black"/>
                </a:solidFill>
                <a:effectLst/>
                <a:uLnTx/>
                <a:uFillTx/>
                <a:latin typeface="Abadi" panose="020B0604020104020204" pitchFamily="34" charset="0"/>
              </a:rPr>
              <a:t>paper</a:t>
            </a:r>
            <a:r>
              <a:rPr kumimoji="0" lang="en-US" sz="1800" u="none" strike="noStrike" kern="1200" cap="none" spc="0" normalizeH="0" baseline="0" noProof="0" dirty="0">
                <a:ln>
                  <a:noFill/>
                </a:ln>
                <a:solidFill>
                  <a:prstClr val="black"/>
                </a:solidFill>
                <a:effectLst/>
                <a:uLnTx/>
                <a:uFillTx/>
                <a:latin typeface="Abadi" panose="020B0604020104020204" pitchFamily="34"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rPr>
              <a:t>setelah</a:t>
            </a:r>
            <a:r>
              <a:rPr kumimoji="0" lang="en-US" sz="1800" u="none" strike="noStrike" kern="1200" cap="none" spc="0" normalizeH="0" baseline="0" noProof="0" dirty="0">
                <a:ln>
                  <a:noFill/>
                </a:ln>
                <a:solidFill>
                  <a:prstClr val="black"/>
                </a:solidFill>
                <a:effectLst/>
                <a:uLnTx/>
                <a:uFillTx/>
                <a:latin typeface="Abadi" panose="020B0604020104020204" pitchFamily="34"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rPr>
              <a:t>artikel</a:t>
            </a:r>
            <a:r>
              <a:rPr kumimoji="0" lang="en-US" sz="1800" u="none" strike="noStrike" kern="1200" cap="none" spc="0" normalizeH="0" baseline="0" noProof="0" dirty="0">
                <a:ln>
                  <a:noFill/>
                </a:ln>
                <a:solidFill>
                  <a:prstClr val="black"/>
                </a:solidFill>
                <a:effectLst/>
                <a:uLnTx/>
                <a:uFillTx/>
                <a:latin typeface="Abadi" panose="020B0604020104020204" pitchFamily="34"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rPr>
              <a:t>terbit</a:t>
            </a:r>
            <a:r>
              <a:rPr kumimoji="0" lang="en-US" sz="1800" u="none" strike="noStrike" kern="1200" cap="none" spc="0" normalizeH="0" baseline="0" noProof="0" dirty="0">
                <a:ln>
                  <a:noFill/>
                </a:ln>
                <a:solidFill>
                  <a:prstClr val="black"/>
                </a:solidFill>
                <a:effectLst/>
                <a:uLnTx/>
                <a:uFillTx/>
                <a:latin typeface="Abadi" panose="020B0604020104020204" pitchFamily="34" charset="0"/>
              </a:rPr>
              <a:t> (SCI, Scopus, Web of Science) </a:t>
            </a:r>
          </a:p>
          <a:p>
            <a:pPr marR="0" lvl="0" algn="just"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u="none" strike="noStrike" kern="1200" cap="none" spc="0" normalizeH="0" baseline="0" noProof="0" dirty="0" err="1">
                <a:ln>
                  <a:noFill/>
                </a:ln>
                <a:solidFill>
                  <a:prstClr val="black"/>
                </a:solidFill>
                <a:effectLst/>
                <a:uLnTx/>
                <a:uFillTx/>
                <a:latin typeface="Abadi" panose="020B0604020104020204" pitchFamily="34" charset="0"/>
              </a:rPr>
              <a:t>Penerbit</a:t>
            </a:r>
            <a:r>
              <a:rPr kumimoji="0" lang="en-US" sz="1800" u="none" strike="noStrike" kern="1200" cap="none" spc="0" normalizeH="0" baseline="0" noProof="0" dirty="0">
                <a:ln>
                  <a:noFill/>
                </a:ln>
                <a:solidFill>
                  <a:prstClr val="black"/>
                </a:solidFill>
                <a:effectLst/>
                <a:uLnTx/>
                <a:uFillTx/>
                <a:latin typeface="Abadi" panose="020B0604020104020204" pitchFamily="34" charset="0"/>
              </a:rPr>
              <a:t> </a:t>
            </a:r>
          </a:p>
          <a:p>
            <a:pPr marR="0" lvl="1" algn="just"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Proses editorial, proses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publikasi</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pengarsipan</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jangka</a:t>
            </a:r>
            <a:r>
              <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rPr>
              <a:t> </a:t>
            </a:r>
            <a:r>
              <a:rPr kumimoji="0" lang="en-US" sz="1800" u="none" strike="noStrike" kern="1200" cap="none" spc="0" normalizeH="0" baseline="0" noProof="0" dirty="0" err="1">
                <a:ln>
                  <a:noFill/>
                </a:ln>
                <a:solidFill>
                  <a:prstClr val="black"/>
                </a:solidFill>
                <a:effectLst/>
                <a:uLnTx/>
                <a:uFillTx/>
                <a:latin typeface="Abadi" panose="020B0604020104020204" pitchFamily="34" charset="0"/>
                <a:cs typeface="Times New Roman" panose="02020603050405020304" pitchFamily="18" charset="0"/>
              </a:rPr>
              <a:t>panjang</a:t>
            </a:r>
            <a:endParaRPr kumimoji="0" lang="en-US" sz="1800" u="none" strike="noStrike" kern="1200" cap="none" spc="0" normalizeH="0" baseline="0" noProof="0" dirty="0">
              <a:ln>
                <a:noFill/>
              </a:ln>
              <a:solidFill>
                <a:prstClr val="black"/>
              </a:solidFill>
              <a:effectLst/>
              <a:uLnTx/>
              <a:uFillTx/>
              <a:latin typeface="Abadi" panose="020B0604020104020204" pitchFamily="34" charset="0"/>
              <a:cs typeface="Times New Roman" panose="02020603050405020304" pitchFamily="18" charset="0"/>
            </a:endParaRPr>
          </a:p>
        </p:txBody>
      </p:sp>
      <p:pic>
        <p:nvPicPr>
          <p:cNvPr id="7" name="圖片 2">
            <a:extLst>
              <a:ext uri="{FF2B5EF4-FFF2-40B4-BE49-F238E27FC236}">
                <a16:creationId xmlns:a16="http://schemas.microsoft.com/office/drawing/2014/main" id="{CE53C5B6-53FF-E4ED-DC4C-88F4BD199954}"/>
              </a:ext>
            </a:extLst>
          </p:cNvPr>
          <p:cNvPicPr>
            <a:picLocks noChangeAspect="1"/>
          </p:cNvPicPr>
          <p:nvPr/>
        </p:nvPicPr>
        <p:blipFill rotWithShape="1">
          <a:blip r:embed="rId2"/>
          <a:srcRect b="8125"/>
          <a:stretch/>
        </p:blipFill>
        <p:spPr>
          <a:xfrm>
            <a:off x="6986879" y="1886704"/>
            <a:ext cx="4671721" cy="3875185"/>
          </a:xfrm>
          <a:prstGeom prst="rect">
            <a:avLst/>
          </a:prstGeom>
        </p:spPr>
      </p:pic>
      <p:sp>
        <p:nvSpPr>
          <p:cNvPr id="8" name="矩形 7">
            <a:extLst>
              <a:ext uri="{FF2B5EF4-FFF2-40B4-BE49-F238E27FC236}">
                <a16:creationId xmlns:a16="http://schemas.microsoft.com/office/drawing/2014/main" id="{295CE11C-DA05-1BD9-45A1-D0A85CB9AA12}"/>
              </a:ext>
            </a:extLst>
          </p:cNvPr>
          <p:cNvSpPr/>
          <p:nvPr/>
        </p:nvSpPr>
        <p:spPr>
          <a:xfrm>
            <a:off x="1435377" y="5431514"/>
            <a:ext cx="1962397" cy="261610"/>
          </a:xfrm>
          <a:prstGeom prst="rect">
            <a:avLst/>
          </a:prstGeom>
          <a:solidFill>
            <a:schemeClr val="bg2">
              <a:lumMod val="50000"/>
            </a:schemeClr>
          </a:solidFill>
          <a:ln>
            <a:noFill/>
          </a:ln>
        </p:spPr>
        <p:txBody>
          <a:bodyPr wrap="square">
            <a:spAutoFit/>
          </a:bodyPr>
          <a:lstStyle/>
          <a:p>
            <a:r>
              <a:rPr lang="en-US" sz="1100" dirty="0">
                <a:solidFill>
                  <a:schemeClr val="bg1"/>
                </a:solidFill>
                <a:latin typeface="Abadi" panose="020B0604020104020204" pitchFamily="34" charset="0"/>
                <a:hlinkClick r:id="rId3">
                  <a:extLst>
                    <a:ext uri="{A12FA001-AC4F-418D-AE19-62706E023703}">
                      <ahyp:hlinkClr xmlns:ahyp="http://schemas.microsoft.com/office/drawing/2018/hyperlinkcolor" val="tx"/>
                    </a:ext>
                  </a:extLst>
                </a:hlinkClick>
              </a:rPr>
              <a:t>https://thinkchecksubmit.org/</a:t>
            </a:r>
            <a:endParaRPr lang="en-US" sz="1100" dirty="0">
              <a:solidFill>
                <a:schemeClr val="bg1"/>
              </a:solidFill>
              <a:latin typeface="Abadi" panose="020B0604020104020204" pitchFamily="34" charset="0"/>
            </a:endParaRPr>
          </a:p>
        </p:txBody>
      </p:sp>
      <p:sp>
        <p:nvSpPr>
          <p:cNvPr id="9" name="矩形 8">
            <a:extLst>
              <a:ext uri="{FF2B5EF4-FFF2-40B4-BE49-F238E27FC236}">
                <a16:creationId xmlns:a16="http://schemas.microsoft.com/office/drawing/2014/main" id="{9FC5F327-7104-71C1-92A3-FDF3C593E59F}"/>
              </a:ext>
            </a:extLst>
          </p:cNvPr>
          <p:cNvSpPr/>
          <p:nvPr/>
        </p:nvSpPr>
        <p:spPr>
          <a:xfrm>
            <a:off x="3464401" y="5431514"/>
            <a:ext cx="1866217" cy="261610"/>
          </a:xfrm>
          <a:prstGeom prst="rect">
            <a:avLst/>
          </a:prstGeom>
          <a:solidFill>
            <a:schemeClr val="bg2">
              <a:lumMod val="50000"/>
            </a:schemeClr>
          </a:solidFill>
          <a:ln>
            <a:noFill/>
          </a:ln>
        </p:spPr>
        <p:txBody>
          <a:bodyPr wrap="none">
            <a:spAutoFit/>
          </a:bodyPr>
          <a:lstStyle/>
          <a:p>
            <a:r>
              <a:rPr lang="en-US" sz="1100" dirty="0">
                <a:solidFill>
                  <a:schemeClr val="bg1"/>
                </a:solidFill>
                <a:latin typeface="Abadi" panose="020B0604020104020204" pitchFamily="34" charset="0"/>
                <a:hlinkClick r:id="rId4">
                  <a:extLst>
                    <a:ext uri="{A12FA001-AC4F-418D-AE19-62706E023703}">
                      <ahyp:hlinkClr xmlns:ahyp="http://schemas.microsoft.com/office/drawing/2018/hyperlinkcolor" val="tx"/>
                    </a:ext>
                  </a:extLst>
                </a:hlinkClick>
              </a:rPr>
              <a:t>https://www.scimagojr.com/</a:t>
            </a:r>
            <a:endParaRPr lang="en-US" sz="1100" dirty="0">
              <a:solidFill>
                <a:schemeClr val="bg1"/>
              </a:solidFill>
              <a:latin typeface="Abadi" panose="020B0604020104020204" pitchFamily="34" charset="0"/>
            </a:endParaRPr>
          </a:p>
        </p:txBody>
      </p:sp>
      <p:sp>
        <p:nvSpPr>
          <p:cNvPr id="10" name="矩形 9">
            <a:extLst>
              <a:ext uri="{FF2B5EF4-FFF2-40B4-BE49-F238E27FC236}">
                <a16:creationId xmlns:a16="http://schemas.microsoft.com/office/drawing/2014/main" id="{C42FB849-677E-1CE4-BC52-4F47B2FFAC76}"/>
              </a:ext>
            </a:extLst>
          </p:cNvPr>
          <p:cNvSpPr/>
          <p:nvPr/>
        </p:nvSpPr>
        <p:spPr>
          <a:xfrm>
            <a:off x="1435377" y="5761889"/>
            <a:ext cx="3895241" cy="430887"/>
          </a:xfrm>
          <a:prstGeom prst="rect">
            <a:avLst/>
          </a:prstGeom>
          <a:solidFill>
            <a:schemeClr val="bg2">
              <a:lumMod val="50000"/>
            </a:schemeClr>
          </a:solidFill>
          <a:ln>
            <a:noFill/>
          </a:ln>
        </p:spPr>
        <p:txBody>
          <a:bodyPr wrap="square">
            <a:spAutoFit/>
          </a:bodyPr>
          <a:lstStyle/>
          <a:p>
            <a:r>
              <a:rPr lang="en-US" sz="1100" dirty="0">
                <a:solidFill>
                  <a:schemeClr val="bg1"/>
                </a:solidFill>
                <a:latin typeface="Abadi" panose="020B0604020104020204" pitchFamily="34" charset="0"/>
                <a:hlinkClick r:id="rId5">
                  <a:extLst>
                    <a:ext uri="{A12FA001-AC4F-418D-AE19-62706E023703}">
                      <ahyp:hlinkClr xmlns:ahyp="http://schemas.microsoft.com/office/drawing/2018/hyperlinkcolor" val="tx"/>
                    </a:ext>
                  </a:extLst>
                </a:hlinkClick>
              </a:rPr>
              <a:t>https://www.elsevier.com/connect/predatory-vs-trustworthy-journals-what-do-they-mean-for-the-integrity-of-science</a:t>
            </a:r>
            <a:endParaRPr lang="en-US" sz="1100" dirty="0">
              <a:solidFill>
                <a:schemeClr val="bg1"/>
              </a:solidFill>
              <a:latin typeface="Abadi" panose="020B0604020104020204" pitchFamily="34" charset="0"/>
            </a:endParaRPr>
          </a:p>
        </p:txBody>
      </p:sp>
    </p:spTree>
    <p:extLst>
      <p:ext uri="{BB962C8B-B14F-4D97-AF65-F5344CB8AC3E}">
        <p14:creationId xmlns:p14="http://schemas.microsoft.com/office/powerpoint/2010/main" val="2990856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33075-3D4C-5F3F-B59F-98A210F86FB6}"/>
              </a:ext>
            </a:extLst>
          </p:cNvPr>
          <p:cNvSpPr>
            <a:spLocks noGrp="1"/>
          </p:cNvSpPr>
          <p:nvPr>
            <p:ph type="title"/>
          </p:nvPr>
        </p:nvSpPr>
        <p:spPr>
          <a:xfrm>
            <a:off x="1132238" y="1312799"/>
            <a:ext cx="6709953" cy="787400"/>
          </a:xfrm>
        </p:spPr>
        <p:txBody>
          <a:bodyPr>
            <a:noAutofit/>
          </a:bodyPr>
          <a:lstStyle/>
          <a:p>
            <a:r>
              <a:rPr lang="en-US" sz="3600" dirty="0" err="1">
                <a:solidFill>
                  <a:srgbClr val="C00000"/>
                </a:solidFill>
                <a:latin typeface="Abadi" panose="020B0604020104020204" pitchFamily="34" charset="0"/>
              </a:rPr>
              <a:t>Jurnal</a:t>
            </a:r>
            <a:r>
              <a:rPr lang="en-US" sz="3600" dirty="0">
                <a:solidFill>
                  <a:srgbClr val="C00000"/>
                </a:solidFill>
                <a:latin typeface="Abadi" panose="020B0604020104020204" pitchFamily="34" charset="0"/>
              </a:rPr>
              <a:t> </a:t>
            </a:r>
            <a:r>
              <a:rPr lang="en-US" sz="3600" dirty="0" err="1">
                <a:solidFill>
                  <a:srgbClr val="C00000"/>
                </a:solidFill>
                <a:latin typeface="Abadi" panose="020B0604020104020204" pitchFamily="34" charset="0"/>
              </a:rPr>
              <a:t>Apa</a:t>
            </a:r>
            <a:r>
              <a:rPr lang="en-US" sz="3600" dirty="0">
                <a:solidFill>
                  <a:srgbClr val="C00000"/>
                </a:solidFill>
                <a:latin typeface="Abadi" panose="020B0604020104020204" pitchFamily="34" charset="0"/>
              </a:rPr>
              <a:t>?</a:t>
            </a:r>
          </a:p>
        </p:txBody>
      </p:sp>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7</a:t>
            </a:fld>
            <a:endParaRPr lang="en-ID" dirty="0"/>
          </a:p>
        </p:txBody>
      </p:sp>
      <p:sp>
        <p:nvSpPr>
          <p:cNvPr id="6" name="副標題 2">
            <a:extLst>
              <a:ext uri="{FF2B5EF4-FFF2-40B4-BE49-F238E27FC236}">
                <a16:creationId xmlns:a16="http://schemas.microsoft.com/office/drawing/2014/main" id="{F454FF9B-1B61-1CA2-3C3B-3B82A4C30DF2}"/>
              </a:ext>
            </a:extLst>
          </p:cNvPr>
          <p:cNvSpPr txBox="1">
            <a:spLocks noGrp="1"/>
          </p:cNvSpPr>
          <p:nvPr>
            <p:ph type="body" sz="quarter" idx="10"/>
          </p:nvPr>
        </p:nvSpPr>
        <p:spPr>
          <a:xfrm>
            <a:off x="5980664" y="1391379"/>
            <a:ext cx="4187019" cy="1194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badi" panose="020B0604020104020204" pitchFamily="34" charset="0"/>
              </a:rPr>
              <a:t>Cek format </a:t>
            </a:r>
            <a:r>
              <a:rPr lang="en-US" sz="1800" i="1" dirty="0">
                <a:latin typeface="Abadi" panose="020B0604020104020204" pitchFamily="34" charset="0"/>
              </a:rPr>
              <a:t>submission</a:t>
            </a:r>
            <a:r>
              <a:rPr lang="en-US" sz="1800" dirty="0">
                <a:latin typeface="Abadi" panose="020B0604020104020204" pitchFamily="34" charset="0"/>
              </a:rPr>
              <a:t>?</a:t>
            </a:r>
          </a:p>
          <a:p>
            <a:r>
              <a:rPr lang="en-US" sz="1800" i="1" dirty="0">
                <a:latin typeface="Abadi" panose="020B0604020104020204" pitchFamily="34" charset="0"/>
              </a:rPr>
              <a:t>Page limitation</a:t>
            </a:r>
          </a:p>
          <a:p>
            <a:r>
              <a:rPr lang="en-US" sz="1800" dirty="0" err="1">
                <a:latin typeface="Abadi" panose="020B0604020104020204" pitchFamily="34" charset="0"/>
              </a:rPr>
              <a:t>Kesesuaian</a:t>
            </a:r>
            <a:r>
              <a:rPr lang="en-US" sz="1800" dirty="0">
                <a:latin typeface="Abadi" panose="020B0604020104020204" pitchFamily="34" charset="0"/>
              </a:rPr>
              <a:t> </a:t>
            </a:r>
            <a:r>
              <a:rPr lang="en-US" sz="1800" dirty="0" err="1">
                <a:latin typeface="Abadi" panose="020B0604020104020204" pitchFamily="34" charset="0"/>
              </a:rPr>
              <a:t>riset</a:t>
            </a:r>
            <a:r>
              <a:rPr lang="en-US" sz="1800" dirty="0">
                <a:latin typeface="Abadi" panose="020B0604020104020204" pitchFamily="34" charset="0"/>
              </a:rPr>
              <a:t> dan </a:t>
            </a:r>
            <a:r>
              <a:rPr lang="en-US" sz="1800" dirty="0" err="1">
                <a:latin typeface="Abadi" panose="020B0604020104020204" pitchFamily="34" charset="0"/>
              </a:rPr>
              <a:t>tema</a:t>
            </a:r>
            <a:r>
              <a:rPr lang="en-US" sz="1800" dirty="0">
                <a:latin typeface="Abadi" panose="020B0604020104020204" pitchFamily="34" charset="0"/>
              </a:rPr>
              <a:t> </a:t>
            </a:r>
            <a:r>
              <a:rPr lang="en-US" sz="1800" dirty="0" err="1">
                <a:latin typeface="Abadi" panose="020B0604020104020204" pitchFamily="34" charset="0"/>
              </a:rPr>
              <a:t>jurnal</a:t>
            </a:r>
            <a:r>
              <a:rPr lang="en-US" sz="1800" dirty="0">
                <a:latin typeface="Abadi" panose="020B0604020104020204" pitchFamily="34" charset="0"/>
              </a:rPr>
              <a:t>?</a:t>
            </a:r>
          </a:p>
        </p:txBody>
      </p:sp>
      <p:pic>
        <p:nvPicPr>
          <p:cNvPr id="5" name="Picture 4">
            <a:extLst>
              <a:ext uri="{FF2B5EF4-FFF2-40B4-BE49-F238E27FC236}">
                <a16:creationId xmlns:a16="http://schemas.microsoft.com/office/drawing/2014/main" id="{B4236D73-4901-4A71-8890-E2FD7E0BA204}"/>
              </a:ext>
            </a:extLst>
          </p:cNvPr>
          <p:cNvPicPr>
            <a:picLocks noChangeAspect="1"/>
          </p:cNvPicPr>
          <p:nvPr/>
        </p:nvPicPr>
        <p:blipFill>
          <a:blip r:embed="rId2"/>
          <a:stretch>
            <a:fillRect/>
          </a:stretch>
        </p:blipFill>
        <p:spPr>
          <a:xfrm>
            <a:off x="3833534" y="2841930"/>
            <a:ext cx="5380234" cy="2775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5D5EC8B-4AF5-730B-A208-3A9D6597D8C6}"/>
              </a:ext>
            </a:extLst>
          </p:cNvPr>
          <p:cNvPicPr>
            <a:picLocks noChangeAspect="1"/>
          </p:cNvPicPr>
          <p:nvPr/>
        </p:nvPicPr>
        <p:blipFill>
          <a:blip r:embed="rId3"/>
          <a:stretch>
            <a:fillRect/>
          </a:stretch>
        </p:blipFill>
        <p:spPr>
          <a:xfrm>
            <a:off x="1132238" y="2841929"/>
            <a:ext cx="2518912" cy="2775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E7E21FB-96BE-90AC-E082-69E8A8704597}"/>
              </a:ext>
            </a:extLst>
          </p:cNvPr>
          <p:cNvPicPr>
            <a:picLocks noChangeAspect="1"/>
          </p:cNvPicPr>
          <p:nvPr/>
        </p:nvPicPr>
        <p:blipFill>
          <a:blip r:embed="rId4"/>
          <a:stretch>
            <a:fillRect/>
          </a:stretch>
        </p:blipFill>
        <p:spPr>
          <a:xfrm>
            <a:off x="9396152" y="2841929"/>
            <a:ext cx="1543063" cy="2775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9140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33075-3D4C-5F3F-B59F-98A210F86FB6}"/>
              </a:ext>
            </a:extLst>
          </p:cNvPr>
          <p:cNvSpPr>
            <a:spLocks noGrp="1"/>
          </p:cNvSpPr>
          <p:nvPr>
            <p:ph type="title"/>
          </p:nvPr>
        </p:nvSpPr>
        <p:spPr>
          <a:xfrm>
            <a:off x="1121228" y="859918"/>
            <a:ext cx="7587343" cy="787400"/>
          </a:xfrm>
        </p:spPr>
        <p:txBody>
          <a:bodyPr>
            <a:normAutofit/>
          </a:bodyPr>
          <a:lstStyle/>
          <a:p>
            <a:r>
              <a:rPr lang="en-US" sz="3600" b="1" dirty="0">
                <a:solidFill>
                  <a:srgbClr val="C00000"/>
                </a:solidFill>
                <a:latin typeface="Abadi" panose="020B0604020104020204" pitchFamily="34" charset="0"/>
              </a:rPr>
              <a:t>Tips </a:t>
            </a:r>
            <a:r>
              <a:rPr lang="en-US" sz="3600" b="1" dirty="0" err="1">
                <a:solidFill>
                  <a:srgbClr val="C00000"/>
                </a:solidFill>
                <a:latin typeface="Abadi" panose="020B0604020104020204" pitchFamily="34" charset="0"/>
              </a:rPr>
              <a:t>Urutan</a:t>
            </a:r>
            <a:r>
              <a:rPr lang="en-US" sz="3600" b="1" dirty="0">
                <a:solidFill>
                  <a:srgbClr val="C00000"/>
                </a:solidFill>
                <a:latin typeface="Abadi" panose="020B0604020104020204" pitchFamily="34" charset="0"/>
              </a:rPr>
              <a:t> </a:t>
            </a:r>
            <a:r>
              <a:rPr lang="en-US" sz="3600" b="1" dirty="0" err="1">
                <a:solidFill>
                  <a:srgbClr val="C00000"/>
                </a:solidFill>
                <a:latin typeface="Abadi" panose="020B0604020104020204" pitchFamily="34" charset="0"/>
              </a:rPr>
              <a:t>Menulis</a:t>
            </a:r>
            <a:endParaRPr lang="en-ID" sz="4000" b="1" dirty="0">
              <a:solidFill>
                <a:srgbClr val="C00000"/>
              </a:solidFill>
              <a:latin typeface="Abadi" panose="020B0604020104020204" pitchFamily="34" charset="0"/>
            </a:endParaRPr>
          </a:p>
        </p:txBody>
      </p:sp>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8</a:t>
            </a:fld>
            <a:endParaRPr lang="en-ID" dirty="0"/>
          </a:p>
        </p:txBody>
      </p:sp>
      <p:sp>
        <p:nvSpPr>
          <p:cNvPr id="6" name="副標題 2">
            <a:extLst>
              <a:ext uri="{FF2B5EF4-FFF2-40B4-BE49-F238E27FC236}">
                <a16:creationId xmlns:a16="http://schemas.microsoft.com/office/drawing/2014/main" id="{F454FF9B-1B61-1CA2-3C3B-3B82A4C30DF2}"/>
              </a:ext>
            </a:extLst>
          </p:cNvPr>
          <p:cNvSpPr txBox="1">
            <a:spLocks noGrp="1"/>
          </p:cNvSpPr>
          <p:nvPr>
            <p:ph type="body" sz="quarter" idx="10"/>
          </p:nvPr>
        </p:nvSpPr>
        <p:spPr>
          <a:xfrm>
            <a:off x="1121228" y="1647318"/>
            <a:ext cx="4245429" cy="24914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800" i="1" dirty="0">
                <a:latin typeface="Abadi" panose="020B0604020104020204" pitchFamily="34" charset="0"/>
                <a:cs typeface="Arial" panose="020B0604020202020204" pitchFamily="34" charset="0"/>
              </a:rPr>
              <a:t>(Study literatures of research prop.)</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Figure and Tables</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Methodology </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Results</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Discussion</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Conclusions</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Introduction</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Abstract</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Title</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Keywords</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Nomenclatures </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Acknowledgements</a:t>
            </a:r>
          </a:p>
          <a:p>
            <a:pPr marL="514350" indent="-514350">
              <a:spcBef>
                <a:spcPts val="600"/>
              </a:spcBef>
              <a:buFont typeface="+mj-lt"/>
              <a:buAutoNum type="arabicPeriod"/>
            </a:pPr>
            <a:r>
              <a:rPr lang="en-US" sz="1800" dirty="0">
                <a:latin typeface="Abadi" panose="020B0604020104020204" pitchFamily="34" charset="0"/>
                <a:cs typeface="Arial" panose="020B0604020202020204" pitchFamily="34" charset="0"/>
              </a:rPr>
              <a:t>References</a:t>
            </a:r>
          </a:p>
        </p:txBody>
      </p:sp>
      <p:sp>
        <p:nvSpPr>
          <p:cNvPr id="10" name="矩形 9">
            <a:extLst>
              <a:ext uri="{FF2B5EF4-FFF2-40B4-BE49-F238E27FC236}">
                <a16:creationId xmlns:a16="http://schemas.microsoft.com/office/drawing/2014/main" id="{C42FB849-677E-1CE4-BC52-4F47B2FFAC76}"/>
              </a:ext>
            </a:extLst>
          </p:cNvPr>
          <p:cNvSpPr/>
          <p:nvPr/>
        </p:nvSpPr>
        <p:spPr>
          <a:xfrm>
            <a:off x="6548434" y="5700030"/>
            <a:ext cx="3895241" cy="430887"/>
          </a:xfrm>
          <a:prstGeom prst="rect">
            <a:avLst/>
          </a:prstGeom>
          <a:solidFill>
            <a:schemeClr val="bg2">
              <a:lumMod val="50000"/>
            </a:schemeClr>
          </a:solidFill>
          <a:ln>
            <a:noFill/>
          </a:ln>
        </p:spPr>
        <p:txBody>
          <a:bodyPr wrap="square">
            <a:spAutoFit/>
          </a:bodyPr>
          <a:lstStyle/>
          <a:p>
            <a:r>
              <a:rPr lang="en-US" sz="1100" dirty="0">
                <a:solidFill>
                  <a:schemeClr val="bg1"/>
                </a:solidFill>
                <a:hlinkClick r:id="rId2">
                  <a:extLst>
                    <a:ext uri="{A12FA001-AC4F-418D-AE19-62706E023703}">
                      <ahyp:hlinkClr xmlns:ahyp="http://schemas.microsoft.com/office/drawing/2018/hyperlinkcolor" val="tx"/>
                    </a:ext>
                  </a:extLst>
                </a:hlinkClick>
              </a:rPr>
              <a:t>https://www.elsevier.com/connect/11-steps-to-structuring-a-science-paper-editors-will-take-seriously</a:t>
            </a:r>
            <a:endParaRPr lang="en-US" sz="1100" dirty="0">
              <a:solidFill>
                <a:schemeClr val="bg1"/>
              </a:solidFill>
            </a:endParaRPr>
          </a:p>
        </p:txBody>
      </p:sp>
      <p:pic>
        <p:nvPicPr>
          <p:cNvPr id="5" name="圖片 4">
            <a:extLst>
              <a:ext uri="{FF2B5EF4-FFF2-40B4-BE49-F238E27FC236}">
                <a16:creationId xmlns:a16="http://schemas.microsoft.com/office/drawing/2014/main" id="{5E55F7E2-1E1A-430D-EA79-FC66FB15642E}"/>
              </a:ext>
            </a:extLst>
          </p:cNvPr>
          <p:cNvPicPr>
            <a:picLocks noChangeAspect="1"/>
          </p:cNvPicPr>
          <p:nvPr/>
        </p:nvPicPr>
        <p:blipFill>
          <a:blip r:embed="rId3"/>
          <a:stretch>
            <a:fillRect/>
          </a:stretch>
        </p:blipFill>
        <p:spPr>
          <a:xfrm>
            <a:off x="6096000" y="1369410"/>
            <a:ext cx="4800111" cy="4162721"/>
          </a:xfrm>
          <a:prstGeom prst="rect">
            <a:avLst/>
          </a:prstGeom>
        </p:spPr>
      </p:pic>
    </p:spTree>
    <p:extLst>
      <p:ext uri="{BB962C8B-B14F-4D97-AF65-F5344CB8AC3E}">
        <p14:creationId xmlns:p14="http://schemas.microsoft.com/office/powerpoint/2010/main" val="56431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328-F84B-2919-9960-46110910C3C5}"/>
              </a:ext>
            </a:extLst>
          </p:cNvPr>
          <p:cNvSpPr>
            <a:spLocks noGrp="1"/>
          </p:cNvSpPr>
          <p:nvPr>
            <p:ph type="dt" sz="half" idx="11"/>
          </p:nvPr>
        </p:nvSpPr>
        <p:spPr/>
        <p:txBody>
          <a:bodyPr/>
          <a:lstStyle/>
          <a:p>
            <a:fld id="{B98FF068-1B0F-405F-8E22-94FA9149B6F0}" type="datetime3">
              <a:rPr lang="en-ID" smtClean="0"/>
              <a:t>29 October 2024</a:t>
            </a:fld>
            <a:endParaRPr lang="en-ID" dirty="0"/>
          </a:p>
        </p:txBody>
      </p:sp>
      <p:sp>
        <p:nvSpPr>
          <p:cNvPr id="3" name="Slide Number Placeholder 2">
            <a:extLst>
              <a:ext uri="{FF2B5EF4-FFF2-40B4-BE49-F238E27FC236}">
                <a16:creationId xmlns:a16="http://schemas.microsoft.com/office/drawing/2014/main" id="{123FFBFB-6E9F-970A-1206-D1F5A022AF4E}"/>
              </a:ext>
            </a:extLst>
          </p:cNvPr>
          <p:cNvSpPr>
            <a:spLocks noGrp="1"/>
          </p:cNvSpPr>
          <p:nvPr>
            <p:ph type="sldNum" sz="quarter" idx="12"/>
          </p:nvPr>
        </p:nvSpPr>
        <p:spPr/>
        <p:txBody>
          <a:bodyPr/>
          <a:lstStyle/>
          <a:p>
            <a:fld id="{9F1A398B-26A9-472A-B1DC-85C1E2092106}" type="slidenum">
              <a:rPr lang="en-ID" smtClean="0"/>
              <a:pPr/>
              <a:t>9</a:t>
            </a:fld>
            <a:endParaRPr lang="en-ID" dirty="0"/>
          </a:p>
        </p:txBody>
      </p:sp>
      <p:pic>
        <p:nvPicPr>
          <p:cNvPr id="10" name="Main graphic">
            <a:extLst>
              <a:ext uri="{FF2B5EF4-FFF2-40B4-BE49-F238E27FC236}">
                <a16:creationId xmlns:a16="http://schemas.microsoft.com/office/drawing/2014/main" id="{E0B7243A-A20F-D8E6-C550-D94B74358BF7}"/>
              </a:ext>
            </a:extLst>
          </p:cNvPr>
          <p:cNvPicPr/>
          <p:nvPr/>
        </p:nvPicPr>
        <p:blipFill>
          <a:blip r:embed="rId2"/>
          <a:stretch/>
        </p:blipFill>
        <p:spPr>
          <a:xfrm>
            <a:off x="6161009" y="1359018"/>
            <a:ext cx="4811668" cy="4183506"/>
          </a:xfrm>
          <a:prstGeom prst="rect">
            <a:avLst/>
          </a:prstGeom>
          <a:ln>
            <a:noFill/>
          </a:ln>
        </p:spPr>
      </p:pic>
      <p:sp>
        <p:nvSpPr>
          <p:cNvPr id="11" name="TextShape 2">
            <a:extLst>
              <a:ext uri="{FF2B5EF4-FFF2-40B4-BE49-F238E27FC236}">
                <a16:creationId xmlns:a16="http://schemas.microsoft.com/office/drawing/2014/main" id="{BC749F69-A046-B372-A56F-BC6E1F03642E}"/>
              </a:ext>
            </a:extLst>
          </p:cNvPr>
          <p:cNvSpPr txBox="1"/>
          <p:nvPr/>
        </p:nvSpPr>
        <p:spPr>
          <a:xfrm>
            <a:off x="6487496" y="5735835"/>
            <a:ext cx="4158694" cy="451800"/>
          </a:xfrm>
          <a:prstGeom prst="rect">
            <a:avLst/>
          </a:prstGeom>
          <a:noFill/>
          <a:ln>
            <a:noFill/>
          </a:ln>
        </p:spPr>
        <p:txBody>
          <a:bodyPr lIns="90000" tIns="45000" rIns="90000" bIns="45000"/>
          <a:lstStyle/>
          <a:p>
            <a:pPr algn="ctr"/>
            <a:r>
              <a:rPr lang="en-US" sz="800" strike="noStrike" spc="-1" dirty="0">
                <a:solidFill>
                  <a:srgbClr val="0054A6"/>
                </a:solidFill>
                <a:latin typeface="Abadi" panose="020B0604020104020204" pitchFamily="34" charset="0"/>
              </a:rPr>
              <a:t>Bulletin Ecologic Soc America, Volume: 97, Issue: 4, Pages: 417-426, First published: 03 October 2016, DOI: (10.1002/bes2.1258) </a:t>
            </a:r>
            <a:endParaRPr lang="en-US" sz="800" strike="noStrike" spc="-1" dirty="0">
              <a:solidFill>
                <a:srgbClr val="000000"/>
              </a:solidFill>
              <a:latin typeface="Abadi" panose="020B0604020104020204" pitchFamily="34" charset="0"/>
            </a:endParaRPr>
          </a:p>
        </p:txBody>
      </p:sp>
      <p:sp>
        <p:nvSpPr>
          <p:cNvPr id="4" name="Title 3">
            <a:extLst>
              <a:ext uri="{FF2B5EF4-FFF2-40B4-BE49-F238E27FC236}">
                <a16:creationId xmlns:a16="http://schemas.microsoft.com/office/drawing/2014/main" id="{4C233075-3D4C-5F3F-B59F-98A210F86FB6}"/>
              </a:ext>
            </a:extLst>
          </p:cNvPr>
          <p:cNvSpPr>
            <a:spLocks noGrp="1"/>
          </p:cNvSpPr>
          <p:nvPr>
            <p:ph type="title"/>
          </p:nvPr>
        </p:nvSpPr>
        <p:spPr>
          <a:xfrm>
            <a:off x="303869" y="2397494"/>
            <a:ext cx="7587343" cy="787400"/>
          </a:xfrm>
        </p:spPr>
        <p:txBody>
          <a:bodyPr>
            <a:normAutofit/>
          </a:bodyPr>
          <a:lstStyle/>
          <a:p>
            <a:r>
              <a:rPr lang="en-US" sz="3600" b="1" dirty="0">
                <a:solidFill>
                  <a:srgbClr val="C00000"/>
                </a:solidFill>
                <a:latin typeface="Abadi" panose="020B0604020104020204" pitchFamily="34" charset="0"/>
              </a:rPr>
              <a:t>Introduction</a:t>
            </a:r>
            <a:endParaRPr lang="en-ID" sz="4000" b="1" dirty="0">
              <a:solidFill>
                <a:srgbClr val="C00000"/>
              </a:solidFill>
              <a:latin typeface="Abadi" panose="020B0604020104020204" pitchFamily="34" charset="0"/>
            </a:endParaRPr>
          </a:p>
        </p:txBody>
      </p:sp>
      <p:sp>
        <p:nvSpPr>
          <p:cNvPr id="6" name="副標題 2">
            <a:extLst>
              <a:ext uri="{FF2B5EF4-FFF2-40B4-BE49-F238E27FC236}">
                <a16:creationId xmlns:a16="http://schemas.microsoft.com/office/drawing/2014/main" id="{F454FF9B-1B61-1CA2-3C3B-3B82A4C30DF2}"/>
              </a:ext>
            </a:extLst>
          </p:cNvPr>
          <p:cNvSpPr txBox="1">
            <a:spLocks noGrp="1"/>
          </p:cNvSpPr>
          <p:nvPr>
            <p:ph type="body" sz="quarter" idx="10"/>
          </p:nvPr>
        </p:nvSpPr>
        <p:spPr>
          <a:xfrm>
            <a:off x="303869" y="3144276"/>
            <a:ext cx="4530213" cy="15313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dirty="0" err="1">
                <a:latin typeface="Abadi" panose="020B0604020104020204" pitchFamily="34" charset="0"/>
              </a:rPr>
              <a:t>Tidak</a:t>
            </a:r>
            <a:r>
              <a:rPr lang="en-US" sz="1800" dirty="0">
                <a:latin typeface="Abadi" panose="020B0604020104020204" pitchFamily="34" charset="0"/>
              </a:rPr>
              <a:t> </a:t>
            </a:r>
            <a:r>
              <a:rPr lang="en-US" sz="1800" dirty="0" err="1">
                <a:latin typeface="Abadi" panose="020B0604020104020204" pitchFamily="34" charset="0"/>
              </a:rPr>
              <a:t>hanya</a:t>
            </a:r>
            <a:r>
              <a:rPr lang="en-US" sz="1800" dirty="0">
                <a:latin typeface="Abadi" panose="020B0604020104020204" pitchFamily="34" charset="0"/>
              </a:rPr>
              <a:t> </a:t>
            </a:r>
            <a:r>
              <a:rPr lang="en-US" sz="1800" dirty="0" err="1">
                <a:latin typeface="Abadi" panose="020B0604020104020204" pitchFamily="34" charset="0"/>
              </a:rPr>
              <a:t>menjelaskan</a:t>
            </a:r>
            <a:r>
              <a:rPr lang="en-US" sz="1800" dirty="0">
                <a:latin typeface="Abadi" panose="020B0604020104020204" pitchFamily="34" charset="0"/>
              </a:rPr>
              <a:t> </a:t>
            </a:r>
            <a:r>
              <a:rPr lang="en-US" sz="1800" dirty="0" err="1">
                <a:latin typeface="Abadi" panose="020B0604020104020204" pitchFamily="34" charset="0"/>
              </a:rPr>
              <a:t>apa</a:t>
            </a:r>
            <a:r>
              <a:rPr lang="en-US" sz="1800" dirty="0">
                <a:latin typeface="Abadi" panose="020B0604020104020204" pitchFamily="34" charset="0"/>
              </a:rPr>
              <a:t> yang </a:t>
            </a:r>
            <a:r>
              <a:rPr lang="en-US" sz="1800" dirty="0" err="1">
                <a:latin typeface="Abadi" panose="020B0604020104020204" pitchFamily="34" charset="0"/>
              </a:rPr>
              <a:t>dilakukan</a:t>
            </a:r>
            <a:r>
              <a:rPr lang="en-US" sz="1800" dirty="0">
                <a:latin typeface="Abadi" panose="020B0604020104020204" pitchFamily="34" charset="0"/>
              </a:rPr>
              <a:t> dan </a:t>
            </a:r>
            <a:r>
              <a:rPr lang="en-US" sz="1800" dirty="0" err="1">
                <a:latin typeface="Abadi" panose="020B0604020104020204" pitchFamily="34" charset="0"/>
              </a:rPr>
              <a:t>bagaimana</a:t>
            </a:r>
            <a:r>
              <a:rPr lang="en-US" sz="1800" dirty="0">
                <a:latin typeface="Abadi" panose="020B0604020104020204" pitchFamily="34" charset="0"/>
              </a:rPr>
              <a:t> </a:t>
            </a:r>
            <a:r>
              <a:rPr lang="en-US" sz="1800" dirty="0" err="1">
                <a:latin typeface="Abadi" panose="020B0604020104020204" pitchFamily="34" charset="0"/>
              </a:rPr>
              <a:t>cara</a:t>
            </a:r>
            <a:r>
              <a:rPr lang="en-US" sz="1800" dirty="0">
                <a:latin typeface="Abadi" panose="020B0604020104020204" pitchFamily="34" charset="0"/>
              </a:rPr>
              <a:t> </a:t>
            </a:r>
            <a:r>
              <a:rPr lang="en-US" sz="1800" dirty="0" err="1">
                <a:latin typeface="Abadi" panose="020B0604020104020204" pitchFamily="34" charset="0"/>
              </a:rPr>
              <a:t>melakukannya</a:t>
            </a:r>
            <a:r>
              <a:rPr lang="en-US" sz="1800" dirty="0">
                <a:latin typeface="Abadi" panose="020B0604020104020204" pitchFamily="34" charset="0"/>
              </a:rPr>
              <a:t>, </a:t>
            </a:r>
            <a:r>
              <a:rPr lang="en-US" sz="1800" dirty="0" err="1">
                <a:latin typeface="Abadi" panose="020B0604020104020204" pitchFamily="34" charset="0"/>
              </a:rPr>
              <a:t>tetapi</a:t>
            </a:r>
            <a:r>
              <a:rPr lang="en-US" sz="1800" dirty="0">
                <a:latin typeface="Abadi" panose="020B0604020104020204" pitchFamily="34" charset="0"/>
              </a:rPr>
              <a:t> juga </a:t>
            </a:r>
            <a:r>
              <a:rPr lang="en-US" sz="1800" dirty="0" err="1">
                <a:latin typeface="Abadi" panose="020B0604020104020204" pitchFamily="34" charset="0"/>
              </a:rPr>
              <a:t>mengapa</a:t>
            </a:r>
            <a:r>
              <a:rPr lang="en-US" sz="1800" dirty="0">
                <a:latin typeface="Abadi" panose="020B0604020104020204" pitchFamily="34" charset="0"/>
              </a:rPr>
              <a:t> </a:t>
            </a:r>
            <a:r>
              <a:rPr lang="en-US" sz="1800" dirty="0" err="1">
                <a:latin typeface="Abadi" panose="020B0604020104020204" pitchFamily="34" charset="0"/>
              </a:rPr>
              <a:t>hal</a:t>
            </a:r>
            <a:r>
              <a:rPr lang="en-US" sz="1800" dirty="0">
                <a:latin typeface="Abadi" panose="020B0604020104020204" pitchFamily="34" charset="0"/>
              </a:rPr>
              <a:t> </a:t>
            </a:r>
            <a:r>
              <a:rPr lang="en-US" sz="1800" dirty="0" err="1">
                <a:latin typeface="Abadi" panose="020B0604020104020204" pitchFamily="34" charset="0"/>
              </a:rPr>
              <a:t>itu</a:t>
            </a:r>
            <a:r>
              <a:rPr lang="en-US" sz="1800" dirty="0">
                <a:latin typeface="Abadi" panose="020B0604020104020204" pitchFamily="34" charset="0"/>
              </a:rPr>
              <a:t> </a:t>
            </a:r>
            <a:r>
              <a:rPr lang="en-US" sz="1800" dirty="0" err="1">
                <a:latin typeface="Abadi" panose="020B0604020104020204" pitchFamily="34" charset="0"/>
              </a:rPr>
              <a:t>dilakukan</a:t>
            </a:r>
            <a:r>
              <a:rPr lang="en-US" sz="1800" dirty="0">
                <a:latin typeface="Abadi" panose="020B0604020104020204" pitchFamily="34" charset="0"/>
              </a:rPr>
              <a:t> dan </a:t>
            </a:r>
            <a:r>
              <a:rPr lang="en-US" sz="1800" dirty="0" err="1">
                <a:latin typeface="Abadi" panose="020B0604020104020204" pitchFamily="34" charset="0"/>
              </a:rPr>
              <a:t>mengapa</a:t>
            </a:r>
            <a:r>
              <a:rPr lang="en-US" sz="1800" dirty="0">
                <a:latin typeface="Abadi" panose="020B0604020104020204" pitchFamily="34" charset="0"/>
              </a:rPr>
              <a:t> </a:t>
            </a:r>
            <a:r>
              <a:rPr lang="en-US" sz="1800" dirty="0" err="1">
                <a:latin typeface="Abadi" panose="020B0604020104020204" pitchFamily="34" charset="0"/>
              </a:rPr>
              <a:t>hal</a:t>
            </a:r>
            <a:r>
              <a:rPr lang="en-US" sz="1800" dirty="0">
                <a:latin typeface="Abadi" panose="020B0604020104020204" pitchFamily="34" charset="0"/>
              </a:rPr>
              <a:t> </a:t>
            </a:r>
            <a:r>
              <a:rPr lang="en-US" sz="1800" dirty="0" err="1">
                <a:latin typeface="Abadi" panose="020B0604020104020204" pitchFamily="34" charset="0"/>
              </a:rPr>
              <a:t>itu</a:t>
            </a:r>
            <a:r>
              <a:rPr lang="en-US" sz="1800" dirty="0">
                <a:latin typeface="Abadi" panose="020B0604020104020204" pitchFamily="34" charset="0"/>
              </a:rPr>
              <a:t> </a:t>
            </a:r>
            <a:r>
              <a:rPr lang="en-US" sz="1800" dirty="0" err="1">
                <a:latin typeface="Abadi" panose="020B0604020104020204" pitchFamily="34" charset="0"/>
              </a:rPr>
              <a:t>penting</a:t>
            </a:r>
            <a:r>
              <a:rPr lang="en-US" sz="1800" dirty="0">
                <a:latin typeface="Abadi" panose="020B0604020104020204" pitchFamily="34" charset="0"/>
              </a:rPr>
              <a:t>.</a:t>
            </a:r>
          </a:p>
        </p:txBody>
      </p:sp>
    </p:spTree>
    <p:extLst>
      <p:ext uri="{BB962C8B-B14F-4D97-AF65-F5344CB8AC3E}">
        <p14:creationId xmlns:p14="http://schemas.microsoft.com/office/powerpoint/2010/main" val="520184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1128</TotalTime>
  <Words>1410</Words>
  <Application>Microsoft Office PowerPoint</Application>
  <PresentationFormat>Widescreen</PresentationFormat>
  <Paragraphs>255</Paragraphs>
  <Slides>40</Slides>
  <Notes>0</Notes>
  <HiddenSlides>6</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Abadi</vt:lpstr>
      <vt:lpstr>Aptos</vt:lpstr>
      <vt:lpstr>Arial</vt:lpstr>
      <vt:lpstr>Arial Black</vt:lpstr>
      <vt:lpstr>Calibri</vt:lpstr>
      <vt:lpstr>Calibri Light</vt:lpstr>
      <vt:lpstr>Palatino Linotype</vt:lpstr>
      <vt:lpstr>Times New Roman</vt:lpstr>
      <vt:lpstr>Wingdings</vt:lpstr>
      <vt:lpstr>Office Theme</vt:lpstr>
      <vt:lpstr>Publish An Article In A Reputable International Journal</vt:lpstr>
      <vt:lpstr>Muhammad Naufal </vt:lpstr>
      <vt:lpstr>Overview</vt:lpstr>
      <vt:lpstr>Pentingnya Menerbitkan Artikel di Jurnal Berkualitas Tinggi</vt:lpstr>
      <vt:lpstr>Bagaimana menemukan kebaharuan?</vt:lpstr>
      <vt:lpstr>Potential and Reputable Journal?</vt:lpstr>
      <vt:lpstr>Jurnal Apa?</vt:lpstr>
      <vt:lpstr>Tips Urutan Menulis</vt:lpstr>
      <vt:lpstr>Introduction</vt:lpstr>
      <vt:lpstr>Collection of Literatures Study Summary</vt:lpstr>
      <vt:lpstr>PowerPoint Presentation</vt:lpstr>
      <vt:lpstr>Format Gambar?</vt:lpstr>
      <vt:lpstr>Format Table?</vt:lpstr>
      <vt:lpstr>Result &amp; Discussion</vt:lpstr>
      <vt:lpstr>Judul Manuscript</vt:lpstr>
      <vt:lpstr>Teks atau Graphical Abstract?</vt:lpstr>
      <vt:lpstr>Teks atau Graphical Abstract?</vt:lpstr>
      <vt:lpstr>References</vt:lpstr>
      <vt:lpstr>Software Pendukung?</vt:lpstr>
      <vt:lpstr>Checklist Sebelum Manuskrip Final</vt:lpstr>
      <vt:lpstr>Sebelum Submit</vt:lpstr>
      <vt:lpstr>Cover Letter</vt:lpstr>
      <vt:lpstr>Setelah Submit</vt:lpstr>
      <vt:lpstr>For Your Information…</vt:lpstr>
      <vt:lpstr>During Submission</vt:lpstr>
      <vt:lpstr>During Submission</vt:lpstr>
      <vt:lpstr>During Submission</vt:lpstr>
      <vt:lpstr>During Submission</vt:lpstr>
      <vt:lpstr>During Submission</vt:lpstr>
      <vt:lpstr>During Submission</vt:lpstr>
      <vt:lpstr>During Submission</vt:lpstr>
      <vt:lpstr>Don’t take reviewer’s comments personally</vt:lpstr>
      <vt:lpstr>PowerPoint Presentation</vt:lpstr>
      <vt:lpstr>Thank You</vt:lpstr>
      <vt:lpstr>PowerPoint Presentation</vt:lpstr>
      <vt:lpstr>Publish An Article In A Reputable International Journal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boni agusta</dc:creator>
  <cp:lastModifiedBy>Muhammad Naufal</cp:lastModifiedBy>
  <cp:revision>40</cp:revision>
  <dcterms:created xsi:type="dcterms:W3CDTF">2021-09-26T08:28:01Z</dcterms:created>
  <dcterms:modified xsi:type="dcterms:W3CDTF">2024-10-29T05:46:36Z</dcterms:modified>
</cp:coreProperties>
</file>